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22" r:id="rId2"/>
    <p:sldId id="259" r:id="rId3"/>
    <p:sldId id="294" r:id="rId4"/>
    <p:sldId id="321" r:id="rId5"/>
    <p:sldId id="329" r:id="rId6"/>
    <p:sldId id="330" r:id="rId7"/>
    <p:sldId id="348" r:id="rId8"/>
    <p:sldId id="351" r:id="rId9"/>
    <p:sldId id="354" r:id="rId10"/>
    <p:sldId id="350" r:id="rId11"/>
    <p:sldId id="352" r:id="rId12"/>
    <p:sldId id="353" r:id="rId13"/>
    <p:sldId id="336" r:id="rId14"/>
    <p:sldId id="334" r:id="rId15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8"/>
    </p:embeddedFont>
    <p:embeddedFont>
      <p:font typeface="Malgun Gothic" panose="020B0503020000020004" pitchFamily="34" charset="-127"/>
      <p:regular r:id="rId19"/>
      <p:bold r:id="rId20"/>
    </p:embeddedFont>
    <p:embeddedFont>
      <p:font typeface="Aharoni" panose="02010803020104030203" pitchFamily="2" charset="-79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David" panose="020E0502060401010101" pitchFamily="34" charset="-79"/>
      <p:regular r:id="rId28"/>
      <p:bold r:id="rId29"/>
    </p:embeddedFont>
    <p:embeddedFont>
      <p:font typeface="DINPro-Black" panose="02000503030000020004" pitchFamily="2" charset="0"/>
      <p:bold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ממשקים" id="{ACCB8E1D-7200-4887-B462-7FBC61C7271E}">
          <p14:sldIdLst/>
        </p14:section>
        <p14:section name="Main Manu" id="{7C507E2D-E643-4FBA-A8CF-E9518E1205BE}">
          <p14:sldIdLst>
            <p14:sldId id="322"/>
          </p14:sldIdLst>
        </p14:section>
        <p14:section name="תוכן עניינים" id="{3CA5EDDF-BA32-4528-A081-3BB6E6D16021}">
          <p14:sldIdLst>
            <p14:sldId id="259"/>
          </p14:sldIdLst>
        </p14:section>
        <p14:section name="מושגים בסיסיים" id="{9E46DCA6-C4A5-47AD-B62E-6EA3F4FE795F}">
          <p14:sldIdLst>
            <p14:sldId id="294"/>
          </p14:sldIdLst>
        </p14:section>
        <p14:section name="פונקציות עיקריות" id="{51A00AFD-A19B-446F-B7B5-8CBAB7D6FCEC}">
          <p14:sldIdLst>
            <p14:sldId id="321"/>
          </p14:sldIdLst>
        </p14:section>
        <p14:section name="לוח זמנים" id="{1F062D3F-C96F-44F8-AC3F-FCD43442A8E9}">
          <p14:sldIdLst>
            <p14:sldId id="329"/>
          </p14:sldIdLst>
        </p14:section>
        <p14:section name="אסטרטגיית בדיקות" id="{B8E30804-C6B9-4BAE-903C-667EA503753F}">
          <p14:sldIdLst>
            <p14:sldId id="330"/>
          </p14:sldIdLst>
        </p14:section>
        <p14:section name="קריטריונים לכניסה ויציאה" id="{7F1DDF3C-4D45-483A-A828-FB0ED6D3D6BD}">
          <p14:sldIdLst>
            <p14:sldId id="348"/>
          </p14:sldIdLst>
        </p14:section>
        <p14:section name="ממשקים, הסבות, BATCH" id="{7BDB219A-43C0-4226-9075-67CECC16C93B}">
          <p14:sldIdLst>
            <p14:sldId id="351"/>
            <p14:sldId id="354"/>
          </p14:sldIdLst>
        </p14:section>
        <p14:section name="דרישות לביצוע בדיקות" id="{14051F13-7216-4F3D-A46C-73441F97C789}">
          <p14:sldIdLst>
            <p14:sldId id="350"/>
          </p14:sldIdLst>
        </p14:section>
        <p14:section name="ניהול סיכונים" id="{29DF73FA-5070-4CA2-8174-A4C4799EA4A4}">
          <p14:sldIdLst>
            <p14:sldId id="352"/>
            <p14:sldId id="353"/>
          </p14:sldIdLst>
        </p14:section>
        <p14:section name="סיום" id="{7A78ECDE-4A04-44CA-B239-109EE612C7A9}">
          <p14:sldIdLst>
            <p14:sldId id="336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tem@galileo-mobility.com" initials="r" lastIdx="2" clrIdx="0">
    <p:extLst>
      <p:ext uri="{19B8F6BF-5375-455C-9EA6-DF929625EA0E}">
        <p15:presenceInfo xmlns:p15="http://schemas.microsoft.com/office/powerpoint/2012/main" userId="0f3e9bc3daee09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B03"/>
    <a:srgbClr val="FFE203"/>
    <a:srgbClr val="B8A200"/>
    <a:srgbClr val="B81883"/>
    <a:srgbClr val="727866"/>
    <a:srgbClr val="595E50"/>
    <a:srgbClr val="460932"/>
    <a:srgbClr val="ABBC36"/>
    <a:srgbClr val="262626"/>
    <a:srgbClr val="FFB5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0" autoAdjust="0"/>
    <p:restoredTop sz="96582" autoAdjust="0"/>
  </p:normalViewPr>
  <p:slideViewPr>
    <p:cSldViewPr>
      <p:cViewPr varScale="1">
        <p:scale>
          <a:sx n="68" d="100"/>
          <a:sy n="68" d="100"/>
        </p:scale>
        <p:origin x="134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68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76A5C5-0C35-4262-B06D-58607D4E2C2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4D7EAD15-893F-418E-9ADD-187A6B15E6F1}">
      <dgm:prSet phldrT="[טקסט]" custT="1"/>
      <dgm:spPr>
        <a:solidFill>
          <a:srgbClr val="FEDB03"/>
        </a:solidFill>
      </dgm:spPr>
      <dgm:t>
        <a:bodyPr/>
        <a:lstStyle/>
        <a:p>
          <a:pPr rtl="1"/>
          <a:r>
            <a:rPr lang="he-IL" sz="2400" b="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קריאת מסמך </a:t>
          </a:r>
          <a:r>
            <a:rPr lang="en-US" sz="2400" b="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FD</a:t>
          </a:r>
          <a:endParaRPr lang="he-IL" sz="240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BF7E9A09-DB85-4D3B-9DDC-439ADA7CB1FF}" type="parTrans" cxnId="{5A126B12-5B60-45B0-9828-860AD8AFE42E}">
      <dgm:prSet/>
      <dgm:spPr/>
      <dgm:t>
        <a:bodyPr/>
        <a:lstStyle/>
        <a:p>
          <a:pPr rtl="1"/>
          <a:endParaRPr lang="he-IL"/>
        </a:p>
      </dgm:t>
    </dgm:pt>
    <dgm:pt modelId="{D55CDE8A-C9E8-424E-8FBB-DE64089E9A52}" type="sibTrans" cxnId="{5A126B12-5B60-45B0-9828-860AD8AFE42E}">
      <dgm:prSet/>
      <dgm:spPr/>
      <dgm:t>
        <a:bodyPr/>
        <a:lstStyle/>
        <a:p>
          <a:pPr rtl="1"/>
          <a:endParaRPr lang="he-IL"/>
        </a:p>
      </dgm:t>
    </dgm:pt>
    <dgm:pt modelId="{2AA0C42B-ACF9-45F8-9CA2-07234AD33E4B}">
      <dgm:prSet phldrT="[טקסט]" custT="1"/>
      <dgm:spPr>
        <a:solidFill>
          <a:srgbClr val="FEDB03"/>
        </a:solidFill>
      </dgm:spPr>
      <dgm:t>
        <a:bodyPr/>
        <a:lstStyle/>
        <a:p>
          <a:pPr rtl="1"/>
          <a:r>
            <a:rPr lang="he-IL" sz="1800" b="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עד תאריך 10.10.2021</a:t>
          </a:r>
        </a:p>
      </dgm:t>
    </dgm:pt>
    <dgm:pt modelId="{2258CF35-804A-4C98-BB76-25EBD415C5C2}" type="parTrans" cxnId="{3396C3E9-9B31-4A60-9D1E-8AA358C5964D}">
      <dgm:prSet/>
      <dgm:spPr/>
      <dgm:t>
        <a:bodyPr/>
        <a:lstStyle/>
        <a:p>
          <a:pPr rtl="1"/>
          <a:endParaRPr lang="he-IL"/>
        </a:p>
      </dgm:t>
    </dgm:pt>
    <dgm:pt modelId="{9F0CA22F-3BAD-447F-989F-42400CDAE802}" type="sibTrans" cxnId="{3396C3E9-9B31-4A60-9D1E-8AA358C5964D}">
      <dgm:prSet/>
      <dgm:spPr/>
      <dgm:t>
        <a:bodyPr/>
        <a:lstStyle/>
        <a:p>
          <a:pPr rtl="1"/>
          <a:endParaRPr lang="he-IL"/>
        </a:p>
      </dgm:t>
    </dgm:pt>
    <dgm:pt modelId="{5EA41DBD-A3C3-4391-9463-926113A34100}">
      <dgm:prSet phldrT="[טקסט]" custT="1"/>
      <dgm:spPr>
        <a:solidFill>
          <a:srgbClr val="FEDB03"/>
        </a:solidFill>
      </dgm:spPr>
      <dgm:t>
        <a:bodyPr/>
        <a:lstStyle/>
        <a:p>
          <a:pPr rtl="1"/>
          <a:r>
            <a:rPr lang="he-IL" sz="1800" b="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מתאריך 06.10.2021</a:t>
          </a:r>
        </a:p>
      </dgm:t>
    </dgm:pt>
    <dgm:pt modelId="{C2803DF5-A3E3-468F-9838-9554CF16B8D7}" type="parTrans" cxnId="{6FA206BD-35CA-4864-A634-6F2526D30E28}">
      <dgm:prSet/>
      <dgm:spPr/>
      <dgm:t>
        <a:bodyPr/>
        <a:lstStyle/>
        <a:p>
          <a:pPr rtl="1"/>
          <a:endParaRPr lang="he-IL"/>
        </a:p>
      </dgm:t>
    </dgm:pt>
    <dgm:pt modelId="{3FA8B04F-D78B-4809-B380-0852B169FD22}" type="sibTrans" cxnId="{6FA206BD-35CA-4864-A634-6F2526D30E28}">
      <dgm:prSet/>
      <dgm:spPr/>
      <dgm:t>
        <a:bodyPr/>
        <a:lstStyle/>
        <a:p>
          <a:pPr rtl="1"/>
          <a:endParaRPr lang="he-IL"/>
        </a:p>
      </dgm:t>
    </dgm:pt>
    <dgm:pt modelId="{D27DDA03-5DA8-4CA6-9CDD-B51FC39FE8D2}">
      <dgm:prSet phldrT="[טקסט]" custT="1"/>
      <dgm:spPr>
        <a:solidFill>
          <a:srgbClr val="FEDB03"/>
        </a:solidFill>
      </dgm:spPr>
      <dgm:t>
        <a:bodyPr/>
        <a:lstStyle/>
        <a:p>
          <a:pPr rtl="1"/>
          <a:r>
            <a:rPr lang="he-IL" sz="2400" b="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כתיבת מסמך </a:t>
          </a:r>
          <a:r>
            <a:rPr lang="en-US" sz="2400" b="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STP</a:t>
          </a:r>
          <a:endParaRPr lang="he-IL" sz="2400" b="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24EADD2F-0CBE-455C-9BCA-737A4C6248F0}" type="parTrans" cxnId="{60F64CB9-7029-4F88-883D-87807D6F0493}">
      <dgm:prSet/>
      <dgm:spPr/>
      <dgm:t>
        <a:bodyPr/>
        <a:lstStyle/>
        <a:p>
          <a:pPr rtl="1"/>
          <a:endParaRPr lang="he-IL"/>
        </a:p>
      </dgm:t>
    </dgm:pt>
    <dgm:pt modelId="{106B8C66-4928-4634-881B-EC6A72E93F4D}" type="sibTrans" cxnId="{60F64CB9-7029-4F88-883D-87807D6F0493}">
      <dgm:prSet/>
      <dgm:spPr/>
      <dgm:t>
        <a:bodyPr/>
        <a:lstStyle/>
        <a:p>
          <a:pPr rtl="1"/>
          <a:endParaRPr lang="he-IL"/>
        </a:p>
      </dgm:t>
    </dgm:pt>
    <dgm:pt modelId="{5AE4E9F7-3FC8-4662-A272-230406149886}">
      <dgm:prSet phldrT="[טקסט]" custT="1"/>
      <dgm:spPr>
        <a:solidFill>
          <a:srgbClr val="FEDB03"/>
        </a:solidFill>
      </dgm:spPr>
      <dgm:t>
        <a:bodyPr/>
        <a:lstStyle/>
        <a:p>
          <a:pPr rtl="1"/>
          <a:r>
            <a:rPr lang="he-IL" sz="1800" b="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עד תאריך 30.10.2021</a:t>
          </a:r>
        </a:p>
      </dgm:t>
    </dgm:pt>
    <dgm:pt modelId="{E6C80AB6-EBD8-410A-8C1A-B37773CB04A2}" type="parTrans" cxnId="{D8DF4CEE-D3F1-45B0-AD8E-372E3EBE8D5F}">
      <dgm:prSet/>
      <dgm:spPr/>
      <dgm:t>
        <a:bodyPr/>
        <a:lstStyle/>
        <a:p>
          <a:pPr rtl="1"/>
          <a:endParaRPr lang="he-IL"/>
        </a:p>
      </dgm:t>
    </dgm:pt>
    <dgm:pt modelId="{F6CF183F-A843-4EDF-B6C0-ECEA5A3307D6}" type="sibTrans" cxnId="{D8DF4CEE-D3F1-45B0-AD8E-372E3EBE8D5F}">
      <dgm:prSet/>
      <dgm:spPr/>
      <dgm:t>
        <a:bodyPr/>
        <a:lstStyle/>
        <a:p>
          <a:pPr rtl="1"/>
          <a:endParaRPr lang="he-IL"/>
        </a:p>
      </dgm:t>
    </dgm:pt>
    <dgm:pt modelId="{126AA31C-DA1B-491C-A3E7-B9F9DB20E84F}">
      <dgm:prSet phldrT="[טקסט]" custT="1"/>
      <dgm:spPr>
        <a:solidFill>
          <a:srgbClr val="FEDB03"/>
        </a:solidFill>
      </dgm:spPr>
      <dgm:t>
        <a:bodyPr/>
        <a:lstStyle/>
        <a:p>
          <a:pPr rtl="1"/>
          <a:r>
            <a:rPr lang="he-IL" sz="1800" b="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מתאריך 10.10.2021</a:t>
          </a:r>
        </a:p>
      </dgm:t>
    </dgm:pt>
    <dgm:pt modelId="{4B5FF6D3-74DE-4777-892A-7DEEEC12EC6F}" type="parTrans" cxnId="{51EB5B19-E92A-4D5D-AB9C-DEA08A4DAEE2}">
      <dgm:prSet/>
      <dgm:spPr/>
      <dgm:t>
        <a:bodyPr/>
        <a:lstStyle/>
        <a:p>
          <a:pPr rtl="1"/>
          <a:endParaRPr lang="he-IL"/>
        </a:p>
      </dgm:t>
    </dgm:pt>
    <dgm:pt modelId="{8B7282AB-45A9-4BDF-B2E3-6555A57A74D7}" type="sibTrans" cxnId="{51EB5B19-E92A-4D5D-AB9C-DEA08A4DAEE2}">
      <dgm:prSet/>
      <dgm:spPr/>
      <dgm:t>
        <a:bodyPr/>
        <a:lstStyle/>
        <a:p>
          <a:pPr rtl="1"/>
          <a:endParaRPr lang="he-IL"/>
        </a:p>
      </dgm:t>
    </dgm:pt>
    <dgm:pt modelId="{CF6D51DB-C5EF-46D6-BB4C-D276C02866D9}">
      <dgm:prSet phldrT="[טקסט]" custT="1"/>
      <dgm:spPr>
        <a:solidFill>
          <a:srgbClr val="FEDB03"/>
        </a:solidFill>
      </dgm:spPr>
      <dgm:t>
        <a:bodyPr/>
        <a:lstStyle/>
        <a:p>
          <a:pPr rtl="1"/>
          <a:r>
            <a:rPr lang="he-IL" sz="2400" b="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תכנון וכתיבת תסריטים </a:t>
          </a:r>
          <a:r>
            <a:rPr lang="en-US" sz="2400" b="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STD</a:t>
          </a:r>
          <a:endParaRPr lang="he-IL" sz="2400" b="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38658544-AC63-402F-AC70-B794FCF79A37}" type="parTrans" cxnId="{A453DD84-89D7-4456-B976-D06304C6FF1E}">
      <dgm:prSet/>
      <dgm:spPr/>
      <dgm:t>
        <a:bodyPr/>
        <a:lstStyle/>
        <a:p>
          <a:pPr rtl="1"/>
          <a:endParaRPr lang="he-IL"/>
        </a:p>
      </dgm:t>
    </dgm:pt>
    <dgm:pt modelId="{2B21127D-D2F9-4871-8894-5391ECA95385}" type="sibTrans" cxnId="{A453DD84-89D7-4456-B976-D06304C6FF1E}">
      <dgm:prSet/>
      <dgm:spPr/>
      <dgm:t>
        <a:bodyPr/>
        <a:lstStyle/>
        <a:p>
          <a:pPr rtl="1"/>
          <a:endParaRPr lang="he-IL"/>
        </a:p>
      </dgm:t>
    </dgm:pt>
    <dgm:pt modelId="{E02FEB06-778D-4DB7-A9E2-5E38BF948B8D}">
      <dgm:prSet phldrT="[טקסט]" custT="1"/>
      <dgm:spPr>
        <a:solidFill>
          <a:srgbClr val="FEDB03"/>
        </a:solidFill>
      </dgm:spPr>
      <dgm:t>
        <a:bodyPr/>
        <a:lstStyle/>
        <a:p>
          <a:pPr rtl="1"/>
          <a:r>
            <a:rPr lang="he-IL" sz="1800" b="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עד תאריך 30.10.2021 </a:t>
          </a:r>
        </a:p>
      </dgm:t>
    </dgm:pt>
    <dgm:pt modelId="{AE8DCA13-4F32-4211-B931-C6723C8DA0B4}" type="parTrans" cxnId="{FDFCBCA8-0656-4AB4-978B-EA65706499FA}">
      <dgm:prSet/>
      <dgm:spPr/>
      <dgm:t>
        <a:bodyPr/>
        <a:lstStyle/>
        <a:p>
          <a:pPr rtl="1"/>
          <a:endParaRPr lang="he-IL"/>
        </a:p>
      </dgm:t>
    </dgm:pt>
    <dgm:pt modelId="{C32DBBBB-4A66-4751-9998-7094981B9F00}" type="sibTrans" cxnId="{FDFCBCA8-0656-4AB4-978B-EA65706499FA}">
      <dgm:prSet/>
      <dgm:spPr/>
      <dgm:t>
        <a:bodyPr/>
        <a:lstStyle/>
        <a:p>
          <a:pPr rtl="1"/>
          <a:endParaRPr lang="he-IL"/>
        </a:p>
      </dgm:t>
    </dgm:pt>
    <dgm:pt modelId="{4A46E589-7439-4086-9BCB-316992FEB331}">
      <dgm:prSet phldrT="[טקסט]" custT="1"/>
      <dgm:spPr>
        <a:solidFill>
          <a:srgbClr val="FEDB03"/>
        </a:solidFill>
      </dgm:spPr>
      <dgm:t>
        <a:bodyPr/>
        <a:lstStyle/>
        <a:p>
          <a:pPr rtl="1"/>
          <a:r>
            <a:rPr lang="he-IL" sz="1800" b="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מתאריך 25.10.2021</a:t>
          </a:r>
        </a:p>
      </dgm:t>
    </dgm:pt>
    <dgm:pt modelId="{F340B636-C6F2-4098-9633-B6952589DBC8}" type="parTrans" cxnId="{EC42219D-F1FD-41F4-A223-2D0F904B949C}">
      <dgm:prSet/>
      <dgm:spPr/>
      <dgm:t>
        <a:bodyPr/>
        <a:lstStyle/>
        <a:p>
          <a:pPr rtl="1"/>
          <a:endParaRPr lang="he-IL"/>
        </a:p>
      </dgm:t>
    </dgm:pt>
    <dgm:pt modelId="{017769F9-DE1E-4055-9F5D-6FA4BADBEC9C}" type="sibTrans" cxnId="{EC42219D-F1FD-41F4-A223-2D0F904B949C}">
      <dgm:prSet/>
      <dgm:spPr/>
      <dgm:t>
        <a:bodyPr/>
        <a:lstStyle/>
        <a:p>
          <a:pPr rtl="1"/>
          <a:endParaRPr lang="he-IL"/>
        </a:p>
      </dgm:t>
    </dgm:pt>
    <dgm:pt modelId="{60D6F13B-EAE0-4E2B-A1AE-3DD721BD92B9}">
      <dgm:prSet phldrT="[טקסט]" custT="1"/>
      <dgm:spPr>
        <a:solidFill>
          <a:srgbClr val="FEDB03"/>
        </a:solidFill>
      </dgm:spPr>
      <dgm:t>
        <a:bodyPr/>
        <a:lstStyle/>
        <a:p>
          <a:pPr rtl="1"/>
          <a:r>
            <a:rPr lang="he-IL" sz="2400" b="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ביצוע סבב בדיקות 1</a:t>
          </a:r>
        </a:p>
      </dgm:t>
    </dgm:pt>
    <dgm:pt modelId="{E64D7FE6-6BDF-4845-8C0F-5A369D434161}" type="parTrans" cxnId="{1A2C05FE-57ED-46D5-9D66-64814B56BA2A}">
      <dgm:prSet/>
      <dgm:spPr/>
      <dgm:t>
        <a:bodyPr/>
        <a:lstStyle/>
        <a:p>
          <a:pPr rtl="1"/>
          <a:endParaRPr lang="he-IL"/>
        </a:p>
      </dgm:t>
    </dgm:pt>
    <dgm:pt modelId="{38B14767-5AE1-4921-8681-6B3EAF661DC3}" type="sibTrans" cxnId="{1A2C05FE-57ED-46D5-9D66-64814B56BA2A}">
      <dgm:prSet/>
      <dgm:spPr/>
      <dgm:t>
        <a:bodyPr/>
        <a:lstStyle/>
        <a:p>
          <a:pPr rtl="1"/>
          <a:endParaRPr lang="he-IL"/>
        </a:p>
      </dgm:t>
    </dgm:pt>
    <dgm:pt modelId="{3D7CFA2B-2AA1-4A51-8269-EB26B51008BD}">
      <dgm:prSet phldrT="[טקסט]" custT="1"/>
      <dgm:spPr>
        <a:solidFill>
          <a:srgbClr val="FEDB03"/>
        </a:solidFill>
      </dgm:spPr>
      <dgm:t>
        <a:bodyPr/>
        <a:lstStyle/>
        <a:p>
          <a:pPr rtl="1"/>
          <a:r>
            <a:rPr lang="he-IL" sz="1800" b="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עד תאריך 03.11.2021</a:t>
          </a:r>
        </a:p>
      </dgm:t>
    </dgm:pt>
    <dgm:pt modelId="{9706F196-52B3-4A91-BFD6-BBA262CAEDAF}" type="parTrans" cxnId="{A12510EE-0C14-49D7-8036-05A47CC8FBF1}">
      <dgm:prSet/>
      <dgm:spPr/>
      <dgm:t>
        <a:bodyPr/>
        <a:lstStyle/>
        <a:p>
          <a:pPr rtl="1"/>
          <a:endParaRPr lang="he-IL"/>
        </a:p>
      </dgm:t>
    </dgm:pt>
    <dgm:pt modelId="{E24A0DD7-B813-4C58-BAB1-A9C8F8FDDCBB}" type="sibTrans" cxnId="{A12510EE-0C14-49D7-8036-05A47CC8FBF1}">
      <dgm:prSet/>
      <dgm:spPr/>
      <dgm:t>
        <a:bodyPr/>
        <a:lstStyle/>
        <a:p>
          <a:pPr rtl="1"/>
          <a:endParaRPr lang="he-IL"/>
        </a:p>
      </dgm:t>
    </dgm:pt>
    <dgm:pt modelId="{2887F256-92E8-46FF-9BB4-6C62E0A023C2}">
      <dgm:prSet phldrT="[טקסט]" custT="1"/>
      <dgm:spPr>
        <a:solidFill>
          <a:srgbClr val="FEDB03"/>
        </a:solidFill>
      </dgm:spPr>
      <dgm:t>
        <a:bodyPr/>
        <a:lstStyle/>
        <a:p>
          <a:pPr rtl="1"/>
          <a:r>
            <a:rPr lang="he-IL" sz="1800" b="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מתאריך 30.10.2021</a:t>
          </a:r>
        </a:p>
      </dgm:t>
    </dgm:pt>
    <dgm:pt modelId="{938A7F5D-685C-4E21-AE90-9F38C856297F}" type="parTrans" cxnId="{7F8AEF66-D846-4DF6-A1E4-0E54B67579F4}">
      <dgm:prSet/>
      <dgm:spPr/>
      <dgm:t>
        <a:bodyPr/>
        <a:lstStyle/>
        <a:p>
          <a:pPr rtl="1"/>
          <a:endParaRPr lang="he-IL"/>
        </a:p>
      </dgm:t>
    </dgm:pt>
    <dgm:pt modelId="{8C6D6718-2AFA-49BB-A6C4-11A0BD6EAF4F}" type="sibTrans" cxnId="{7F8AEF66-D846-4DF6-A1E4-0E54B67579F4}">
      <dgm:prSet/>
      <dgm:spPr/>
      <dgm:t>
        <a:bodyPr/>
        <a:lstStyle/>
        <a:p>
          <a:pPr rtl="1"/>
          <a:endParaRPr lang="he-IL"/>
        </a:p>
      </dgm:t>
    </dgm:pt>
    <dgm:pt modelId="{4917540E-8960-4F55-8E7B-F870583930B1}">
      <dgm:prSet phldrT="[טקסט]" custT="1"/>
      <dgm:spPr>
        <a:solidFill>
          <a:srgbClr val="FEDB03"/>
        </a:solidFill>
      </dgm:spPr>
      <dgm:t>
        <a:bodyPr/>
        <a:lstStyle/>
        <a:p>
          <a:pPr rtl="1"/>
          <a:r>
            <a:rPr lang="he-IL" sz="2400" b="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ביצוע סבב בדיקות 2</a:t>
          </a:r>
        </a:p>
      </dgm:t>
    </dgm:pt>
    <dgm:pt modelId="{83CE298F-0AE0-4558-BD2A-0F3B13150143}" type="parTrans" cxnId="{DFCFFD59-3D9C-4F7B-9E99-CF53AD961DDC}">
      <dgm:prSet/>
      <dgm:spPr/>
      <dgm:t>
        <a:bodyPr/>
        <a:lstStyle/>
        <a:p>
          <a:pPr rtl="1"/>
          <a:endParaRPr lang="he-IL"/>
        </a:p>
      </dgm:t>
    </dgm:pt>
    <dgm:pt modelId="{8130EB92-FC6B-40D0-B597-919FC47F43CB}" type="sibTrans" cxnId="{DFCFFD59-3D9C-4F7B-9E99-CF53AD961DDC}">
      <dgm:prSet/>
      <dgm:spPr/>
      <dgm:t>
        <a:bodyPr/>
        <a:lstStyle/>
        <a:p>
          <a:pPr rtl="1"/>
          <a:endParaRPr lang="he-IL"/>
        </a:p>
      </dgm:t>
    </dgm:pt>
    <dgm:pt modelId="{B5E39DC8-3E05-43E3-B769-514A0B593DB5}">
      <dgm:prSet phldrT="[טקסט]" custT="1"/>
      <dgm:spPr>
        <a:solidFill>
          <a:srgbClr val="FEDB03"/>
        </a:solidFill>
      </dgm:spPr>
      <dgm:t>
        <a:bodyPr/>
        <a:lstStyle/>
        <a:p>
          <a:pPr rtl="1"/>
          <a:r>
            <a:rPr lang="he-IL" sz="1800" b="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עד תאריך 07.11.2021</a:t>
          </a:r>
        </a:p>
      </dgm:t>
    </dgm:pt>
    <dgm:pt modelId="{A46A56E7-715B-4293-86D3-27498289B6C0}" type="parTrans" cxnId="{3F6B389F-3843-49F4-8679-83A07A69959B}">
      <dgm:prSet/>
      <dgm:spPr/>
      <dgm:t>
        <a:bodyPr/>
        <a:lstStyle/>
        <a:p>
          <a:pPr rtl="1"/>
          <a:endParaRPr lang="he-IL"/>
        </a:p>
      </dgm:t>
    </dgm:pt>
    <dgm:pt modelId="{397D709B-7037-45DD-9D95-D53CAEE1167D}" type="sibTrans" cxnId="{3F6B389F-3843-49F4-8679-83A07A69959B}">
      <dgm:prSet/>
      <dgm:spPr/>
      <dgm:t>
        <a:bodyPr/>
        <a:lstStyle/>
        <a:p>
          <a:pPr rtl="1"/>
          <a:endParaRPr lang="he-IL"/>
        </a:p>
      </dgm:t>
    </dgm:pt>
    <dgm:pt modelId="{5397E89A-01FD-4DCF-BDE3-C33F60DC2BE2}">
      <dgm:prSet phldrT="[טקסט]" custT="1"/>
      <dgm:spPr>
        <a:solidFill>
          <a:srgbClr val="FEDB03"/>
        </a:solidFill>
      </dgm:spPr>
      <dgm:t>
        <a:bodyPr/>
        <a:lstStyle/>
        <a:p>
          <a:pPr rtl="1"/>
          <a:r>
            <a:rPr lang="he-IL" sz="1800" b="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מתאריך 04.11.2021</a:t>
          </a:r>
        </a:p>
      </dgm:t>
    </dgm:pt>
    <dgm:pt modelId="{0478863C-7ABE-4FE8-909A-4BA151D28217}" type="parTrans" cxnId="{D582097C-3D35-43E6-96D2-022C9B2A6EAC}">
      <dgm:prSet/>
      <dgm:spPr/>
      <dgm:t>
        <a:bodyPr/>
        <a:lstStyle/>
        <a:p>
          <a:pPr rtl="1"/>
          <a:endParaRPr lang="he-IL"/>
        </a:p>
      </dgm:t>
    </dgm:pt>
    <dgm:pt modelId="{5AA81AE2-D91C-4090-9CB3-6097B107D650}" type="sibTrans" cxnId="{D582097C-3D35-43E6-96D2-022C9B2A6EAC}">
      <dgm:prSet/>
      <dgm:spPr/>
      <dgm:t>
        <a:bodyPr/>
        <a:lstStyle/>
        <a:p>
          <a:pPr rtl="1"/>
          <a:endParaRPr lang="he-IL"/>
        </a:p>
      </dgm:t>
    </dgm:pt>
    <dgm:pt modelId="{408A85D2-331A-4D38-B76A-885E6F247B85}">
      <dgm:prSet phldrT="[טקסט]" custT="1"/>
      <dgm:spPr>
        <a:solidFill>
          <a:srgbClr val="FEDB03"/>
        </a:solidFill>
      </dgm:spPr>
      <dgm:t>
        <a:bodyPr/>
        <a:lstStyle/>
        <a:p>
          <a:pPr rtl="1"/>
          <a:r>
            <a:rPr lang="he-IL" sz="2400" b="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כתיבת מסמך </a:t>
          </a:r>
          <a:r>
            <a:rPr lang="en-US" sz="2400" b="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STR</a:t>
          </a:r>
          <a:endParaRPr lang="he-IL" sz="2400" b="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42714E8E-9944-420D-B84C-1B127F2A399D}" type="parTrans" cxnId="{369EDE07-1EF9-4682-8684-1900C262414D}">
      <dgm:prSet/>
      <dgm:spPr/>
      <dgm:t>
        <a:bodyPr/>
        <a:lstStyle/>
        <a:p>
          <a:pPr rtl="1"/>
          <a:endParaRPr lang="he-IL"/>
        </a:p>
      </dgm:t>
    </dgm:pt>
    <dgm:pt modelId="{34604D6A-3CC2-4992-BC7C-6EB4B31AE488}" type="sibTrans" cxnId="{369EDE07-1EF9-4682-8684-1900C262414D}">
      <dgm:prSet/>
      <dgm:spPr/>
      <dgm:t>
        <a:bodyPr/>
        <a:lstStyle/>
        <a:p>
          <a:pPr rtl="1"/>
          <a:endParaRPr lang="he-IL"/>
        </a:p>
      </dgm:t>
    </dgm:pt>
    <dgm:pt modelId="{7317C5CE-70E6-4180-ABC1-BA418B0CBAC9}">
      <dgm:prSet phldrT="[טקסט]" custT="1"/>
      <dgm:spPr>
        <a:solidFill>
          <a:srgbClr val="FEDB03"/>
        </a:solidFill>
      </dgm:spPr>
      <dgm:t>
        <a:bodyPr/>
        <a:lstStyle/>
        <a:p>
          <a:pPr rtl="1"/>
          <a:r>
            <a:rPr lang="he-IL" sz="1800" b="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עד תאריך 13.11.2021</a:t>
          </a:r>
        </a:p>
      </dgm:t>
    </dgm:pt>
    <dgm:pt modelId="{7884EEFE-1287-4645-B2C7-D12B0A911781}" type="parTrans" cxnId="{D46D37F6-4A41-4331-9C7B-B46E4C93AF96}">
      <dgm:prSet/>
      <dgm:spPr/>
      <dgm:t>
        <a:bodyPr/>
        <a:lstStyle/>
        <a:p>
          <a:pPr rtl="1"/>
          <a:endParaRPr lang="he-IL"/>
        </a:p>
      </dgm:t>
    </dgm:pt>
    <dgm:pt modelId="{B7587749-79E7-4721-8B11-14900D096C4D}" type="sibTrans" cxnId="{D46D37F6-4A41-4331-9C7B-B46E4C93AF96}">
      <dgm:prSet/>
      <dgm:spPr/>
      <dgm:t>
        <a:bodyPr/>
        <a:lstStyle/>
        <a:p>
          <a:pPr rtl="1"/>
          <a:endParaRPr lang="he-IL"/>
        </a:p>
      </dgm:t>
    </dgm:pt>
    <dgm:pt modelId="{33C34690-2860-4088-903A-0303919DB0AF}">
      <dgm:prSet phldrT="[טקסט]" custT="1"/>
      <dgm:spPr>
        <a:solidFill>
          <a:srgbClr val="FEDB03"/>
        </a:solidFill>
      </dgm:spPr>
      <dgm:t>
        <a:bodyPr/>
        <a:lstStyle/>
        <a:p>
          <a:pPr rtl="1"/>
          <a:r>
            <a:rPr lang="he-IL" sz="1800" b="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מתאריך 08.11.2021</a:t>
          </a:r>
        </a:p>
      </dgm:t>
    </dgm:pt>
    <dgm:pt modelId="{B0942BEB-2192-44B8-A284-06E8D9A9CBD5}" type="parTrans" cxnId="{8B75D665-A07F-4922-8B12-50781B46A0DF}">
      <dgm:prSet/>
      <dgm:spPr/>
      <dgm:t>
        <a:bodyPr/>
        <a:lstStyle/>
        <a:p>
          <a:pPr rtl="1"/>
          <a:endParaRPr lang="he-IL"/>
        </a:p>
      </dgm:t>
    </dgm:pt>
    <dgm:pt modelId="{61B317D1-BE43-45CC-86E5-7E6A02FD41C8}" type="sibTrans" cxnId="{8B75D665-A07F-4922-8B12-50781B46A0DF}">
      <dgm:prSet/>
      <dgm:spPr/>
      <dgm:t>
        <a:bodyPr/>
        <a:lstStyle/>
        <a:p>
          <a:pPr rtl="1"/>
          <a:endParaRPr lang="he-IL"/>
        </a:p>
      </dgm:t>
    </dgm:pt>
    <dgm:pt modelId="{12AA6ED7-8A84-4329-8E24-599C83DBC8FB}" type="pres">
      <dgm:prSet presAssocID="{1176A5C5-0C35-4262-B06D-58607D4E2C25}" presName="linear" presStyleCnt="0">
        <dgm:presLayoutVars>
          <dgm:dir/>
          <dgm:resizeHandles val="exact"/>
        </dgm:presLayoutVars>
      </dgm:prSet>
      <dgm:spPr/>
    </dgm:pt>
    <dgm:pt modelId="{6F140055-6631-4C24-9BB0-6F97EA6D9758}" type="pres">
      <dgm:prSet presAssocID="{4D7EAD15-893F-418E-9ADD-187A6B15E6F1}" presName="comp" presStyleCnt="0"/>
      <dgm:spPr/>
    </dgm:pt>
    <dgm:pt modelId="{6887244D-90D0-4110-9957-E1CE6653D951}" type="pres">
      <dgm:prSet presAssocID="{4D7EAD15-893F-418E-9ADD-187A6B15E6F1}" presName="box" presStyleLbl="node1" presStyleIdx="0" presStyleCnt="6" custLinFactNeighborX="-102" custLinFactNeighborY="2129"/>
      <dgm:spPr/>
    </dgm:pt>
    <dgm:pt modelId="{BF936E0E-FC63-4671-865A-79029AD73EB8}" type="pres">
      <dgm:prSet presAssocID="{4D7EAD15-893F-418E-9ADD-187A6B15E6F1}" presName="img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2B369789-79EE-437C-8CCC-74D4849A3AC9}" type="pres">
      <dgm:prSet presAssocID="{4D7EAD15-893F-418E-9ADD-187A6B15E6F1}" presName="text" presStyleLbl="node1" presStyleIdx="0" presStyleCnt="6">
        <dgm:presLayoutVars>
          <dgm:bulletEnabled val="1"/>
        </dgm:presLayoutVars>
      </dgm:prSet>
      <dgm:spPr/>
    </dgm:pt>
    <dgm:pt modelId="{A530FBA2-BA29-498A-887D-0BA872422B6A}" type="pres">
      <dgm:prSet presAssocID="{D55CDE8A-C9E8-424E-8FBB-DE64089E9A52}" presName="spacer" presStyleCnt="0"/>
      <dgm:spPr/>
    </dgm:pt>
    <dgm:pt modelId="{D2A9C437-E24B-42DC-966D-C26DC91E8A92}" type="pres">
      <dgm:prSet presAssocID="{D27DDA03-5DA8-4CA6-9CDD-B51FC39FE8D2}" presName="comp" presStyleCnt="0"/>
      <dgm:spPr/>
    </dgm:pt>
    <dgm:pt modelId="{8B40901F-295C-47DC-87D4-6AA5782ABD68}" type="pres">
      <dgm:prSet presAssocID="{D27DDA03-5DA8-4CA6-9CDD-B51FC39FE8D2}" presName="box" presStyleLbl="node1" presStyleIdx="1" presStyleCnt="6"/>
      <dgm:spPr/>
    </dgm:pt>
    <dgm:pt modelId="{5D13428E-18FF-4642-96FD-3CC6F5C99C84}" type="pres">
      <dgm:prSet presAssocID="{D27DDA03-5DA8-4CA6-9CDD-B51FC39FE8D2}" presName="img" presStyleLbl="fgImgPlace1" presStyleIdx="1" presStyleCnt="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</dgm:pt>
    <dgm:pt modelId="{1ED7CF82-3BDD-4D70-BF34-A2D5240FABAA}" type="pres">
      <dgm:prSet presAssocID="{D27DDA03-5DA8-4CA6-9CDD-B51FC39FE8D2}" presName="text" presStyleLbl="node1" presStyleIdx="1" presStyleCnt="6">
        <dgm:presLayoutVars>
          <dgm:bulletEnabled val="1"/>
        </dgm:presLayoutVars>
      </dgm:prSet>
      <dgm:spPr/>
    </dgm:pt>
    <dgm:pt modelId="{B4537139-63EF-439A-B2F2-4B4C87B5B76C}" type="pres">
      <dgm:prSet presAssocID="{106B8C66-4928-4634-881B-EC6A72E93F4D}" presName="spacer" presStyleCnt="0"/>
      <dgm:spPr/>
    </dgm:pt>
    <dgm:pt modelId="{A81354A4-9B71-4D1A-A4DF-33B38873E8CF}" type="pres">
      <dgm:prSet presAssocID="{CF6D51DB-C5EF-46D6-BB4C-D276C02866D9}" presName="comp" presStyleCnt="0"/>
      <dgm:spPr/>
    </dgm:pt>
    <dgm:pt modelId="{CC49503F-D570-48EF-A77E-60E19C2820A1}" type="pres">
      <dgm:prSet presAssocID="{CF6D51DB-C5EF-46D6-BB4C-D276C02866D9}" presName="box" presStyleLbl="node1" presStyleIdx="2" presStyleCnt="6"/>
      <dgm:spPr/>
    </dgm:pt>
    <dgm:pt modelId="{F9FDFD31-5295-44EF-A010-DD028C865E06}" type="pres">
      <dgm:prSet presAssocID="{CF6D51DB-C5EF-46D6-BB4C-D276C02866D9}" presName="img" presStyleLbl="fgImgPlace1" presStyleIdx="2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E3A276FB-2463-4F36-8F3D-2BA090743D8F}" type="pres">
      <dgm:prSet presAssocID="{CF6D51DB-C5EF-46D6-BB4C-D276C02866D9}" presName="text" presStyleLbl="node1" presStyleIdx="2" presStyleCnt="6">
        <dgm:presLayoutVars>
          <dgm:bulletEnabled val="1"/>
        </dgm:presLayoutVars>
      </dgm:prSet>
      <dgm:spPr/>
    </dgm:pt>
    <dgm:pt modelId="{4CE7EE95-6695-41E3-BB59-86973C68A446}" type="pres">
      <dgm:prSet presAssocID="{2B21127D-D2F9-4871-8894-5391ECA95385}" presName="spacer" presStyleCnt="0"/>
      <dgm:spPr/>
    </dgm:pt>
    <dgm:pt modelId="{B1829741-CAF8-4126-AD53-4528D5A52C5C}" type="pres">
      <dgm:prSet presAssocID="{60D6F13B-EAE0-4E2B-A1AE-3DD721BD92B9}" presName="comp" presStyleCnt="0"/>
      <dgm:spPr/>
    </dgm:pt>
    <dgm:pt modelId="{3A4CC713-5365-4149-8067-8F4498A0810A}" type="pres">
      <dgm:prSet presAssocID="{60D6F13B-EAE0-4E2B-A1AE-3DD721BD92B9}" presName="box" presStyleLbl="node1" presStyleIdx="3" presStyleCnt="6"/>
      <dgm:spPr/>
    </dgm:pt>
    <dgm:pt modelId="{E6E70ADA-8C3A-46F2-96BF-997C568D9CFB}" type="pres">
      <dgm:prSet presAssocID="{60D6F13B-EAE0-4E2B-A1AE-3DD721BD92B9}" presName="img" presStyleLbl="fgImgPlace1" presStyleIdx="3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28763AA7-B9EF-440D-8302-45D0269B589C}" type="pres">
      <dgm:prSet presAssocID="{60D6F13B-EAE0-4E2B-A1AE-3DD721BD92B9}" presName="text" presStyleLbl="node1" presStyleIdx="3" presStyleCnt="6">
        <dgm:presLayoutVars>
          <dgm:bulletEnabled val="1"/>
        </dgm:presLayoutVars>
      </dgm:prSet>
      <dgm:spPr/>
    </dgm:pt>
    <dgm:pt modelId="{04CCCC37-528C-4EAA-A901-CEC3D9D85C41}" type="pres">
      <dgm:prSet presAssocID="{38B14767-5AE1-4921-8681-6B3EAF661DC3}" presName="spacer" presStyleCnt="0"/>
      <dgm:spPr/>
    </dgm:pt>
    <dgm:pt modelId="{D2437CE8-FFBA-4C41-9D7A-FA1047ABC270}" type="pres">
      <dgm:prSet presAssocID="{4917540E-8960-4F55-8E7B-F870583930B1}" presName="comp" presStyleCnt="0"/>
      <dgm:spPr/>
    </dgm:pt>
    <dgm:pt modelId="{F3C5E9F9-D490-4892-BA75-E062CF8B104C}" type="pres">
      <dgm:prSet presAssocID="{4917540E-8960-4F55-8E7B-F870583930B1}" presName="box" presStyleLbl="node1" presStyleIdx="4" presStyleCnt="6"/>
      <dgm:spPr/>
    </dgm:pt>
    <dgm:pt modelId="{793AE08C-2C92-4249-89BD-DD14ADD26B7B}" type="pres">
      <dgm:prSet presAssocID="{4917540E-8960-4F55-8E7B-F870583930B1}" presName="img" presStyleLbl="fgImgPlace1" presStyleIdx="4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7B9F175E-410C-4734-BE01-DA4AB00DE655}" type="pres">
      <dgm:prSet presAssocID="{4917540E-8960-4F55-8E7B-F870583930B1}" presName="text" presStyleLbl="node1" presStyleIdx="4" presStyleCnt="6">
        <dgm:presLayoutVars>
          <dgm:bulletEnabled val="1"/>
        </dgm:presLayoutVars>
      </dgm:prSet>
      <dgm:spPr/>
    </dgm:pt>
    <dgm:pt modelId="{F6F7B1FE-EEB3-4923-A3BE-EBDAEAE34B64}" type="pres">
      <dgm:prSet presAssocID="{8130EB92-FC6B-40D0-B597-919FC47F43CB}" presName="spacer" presStyleCnt="0"/>
      <dgm:spPr/>
    </dgm:pt>
    <dgm:pt modelId="{A2305355-610E-474C-921E-F592AAE7075C}" type="pres">
      <dgm:prSet presAssocID="{408A85D2-331A-4D38-B76A-885E6F247B85}" presName="comp" presStyleCnt="0"/>
      <dgm:spPr/>
    </dgm:pt>
    <dgm:pt modelId="{29203AA9-7004-4820-9779-33B74CA87FAE}" type="pres">
      <dgm:prSet presAssocID="{408A85D2-331A-4D38-B76A-885E6F247B85}" presName="box" presStyleLbl="node1" presStyleIdx="5" presStyleCnt="6"/>
      <dgm:spPr/>
    </dgm:pt>
    <dgm:pt modelId="{E3EBFEB8-F865-4825-B120-46C06EB15931}" type="pres">
      <dgm:prSet presAssocID="{408A85D2-331A-4D38-B76A-885E6F247B85}" presName="img" presStyleLbl="fgImgPlace1" presStyleIdx="5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7D222D78-F985-4E37-A4BA-217E13E13B59}" type="pres">
      <dgm:prSet presAssocID="{408A85D2-331A-4D38-B76A-885E6F247B85}" presName="text" presStyleLbl="node1" presStyleIdx="5" presStyleCnt="6">
        <dgm:presLayoutVars>
          <dgm:bulletEnabled val="1"/>
        </dgm:presLayoutVars>
      </dgm:prSet>
      <dgm:spPr/>
    </dgm:pt>
  </dgm:ptLst>
  <dgm:cxnLst>
    <dgm:cxn modelId="{369EDE07-1EF9-4682-8684-1900C262414D}" srcId="{1176A5C5-0C35-4262-B06D-58607D4E2C25}" destId="{408A85D2-331A-4D38-B76A-885E6F247B85}" srcOrd="5" destOrd="0" parTransId="{42714E8E-9944-420D-B84C-1B127F2A399D}" sibTransId="{34604D6A-3CC2-4992-BC7C-6EB4B31AE488}"/>
    <dgm:cxn modelId="{3FEF8409-3BD7-45F7-9A4F-62CB527CDF0B}" type="presOf" srcId="{E02FEB06-778D-4DB7-A9E2-5E38BF948B8D}" destId="{E3A276FB-2463-4F36-8F3D-2BA090743D8F}" srcOrd="1" destOrd="1" presId="urn:microsoft.com/office/officeart/2005/8/layout/vList4"/>
    <dgm:cxn modelId="{2924010C-EDE4-4301-B5F3-3ADC9DDE1062}" type="presOf" srcId="{60D6F13B-EAE0-4E2B-A1AE-3DD721BD92B9}" destId="{28763AA7-B9EF-440D-8302-45D0269B589C}" srcOrd="1" destOrd="0" presId="urn:microsoft.com/office/officeart/2005/8/layout/vList4"/>
    <dgm:cxn modelId="{C89FC20C-9344-44FF-AF85-DFDCCF0CA776}" type="presOf" srcId="{D27DDA03-5DA8-4CA6-9CDD-B51FC39FE8D2}" destId="{8B40901F-295C-47DC-87D4-6AA5782ABD68}" srcOrd="0" destOrd="0" presId="urn:microsoft.com/office/officeart/2005/8/layout/vList4"/>
    <dgm:cxn modelId="{5A126B12-5B60-45B0-9828-860AD8AFE42E}" srcId="{1176A5C5-0C35-4262-B06D-58607D4E2C25}" destId="{4D7EAD15-893F-418E-9ADD-187A6B15E6F1}" srcOrd="0" destOrd="0" parTransId="{BF7E9A09-DB85-4D3B-9DDC-439ADA7CB1FF}" sibTransId="{D55CDE8A-C9E8-424E-8FBB-DE64089E9A52}"/>
    <dgm:cxn modelId="{20F27013-5CCD-44C2-BFCF-E6ED5E72749B}" type="presOf" srcId="{7317C5CE-70E6-4180-ABC1-BA418B0CBAC9}" destId="{7D222D78-F985-4E37-A4BA-217E13E13B59}" srcOrd="1" destOrd="1" presId="urn:microsoft.com/office/officeart/2005/8/layout/vList4"/>
    <dgm:cxn modelId="{746F8913-C174-4E9A-838F-7F46F13A0827}" type="presOf" srcId="{E02FEB06-778D-4DB7-A9E2-5E38BF948B8D}" destId="{CC49503F-D570-48EF-A77E-60E19C2820A1}" srcOrd="0" destOrd="1" presId="urn:microsoft.com/office/officeart/2005/8/layout/vList4"/>
    <dgm:cxn modelId="{E893E715-0E72-459E-8127-CD5EBCD23272}" type="presOf" srcId="{1176A5C5-0C35-4262-B06D-58607D4E2C25}" destId="{12AA6ED7-8A84-4329-8E24-599C83DBC8FB}" srcOrd="0" destOrd="0" presId="urn:microsoft.com/office/officeart/2005/8/layout/vList4"/>
    <dgm:cxn modelId="{51EB5B19-E92A-4D5D-AB9C-DEA08A4DAEE2}" srcId="{D27DDA03-5DA8-4CA6-9CDD-B51FC39FE8D2}" destId="{126AA31C-DA1B-491C-A3E7-B9F9DB20E84F}" srcOrd="1" destOrd="0" parTransId="{4B5FF6D3-74DE-4777-892A-7DEEEC12EC6F}" sibTransId="{8B7282AB-45A9-4BDF-B2E3-6555A57A74D7}"/>
    <dgm:cxn modelId="{D963861B-3B8E-4B14-8DD8-03858588965E}" type="presOf" srcId="{CF6D51DB-C5EF-46D6-BB4C-D276C02866D9}" destId="{E3A276FB-2463-4F36-8F3D-2BA090743D8F}" srcOrd="1" destOrd="0" presId="urn:microsoft.com/office/officeart/2005/8/layout/vList4"/>
    <dgm:cxn modelId="{BB0E5324-AC2A-476B-B7C8-885EB6CA1EDC}" type="presOf" srcId="{CF6D51DB-C5EF-46D6-BB4C-D276C02866D9}" destId="{CC49503F-D570-48EF-A77E-60E19C2820A1}" srcOrd="0" destOrd="0" presId="urn:microsoft.com/office/officeart/2005/8/layout/vList4"/>
    <dgm:cxn modelId="{9D219B2B-18FA-48EC-BDB3-F423E2128507}" type="presOf" srcId="{2AA0C42B-ACF9-45F8-9CA2-07234AD33E4B}" destId="{6887244D-90D0-4110-9957-E1CE6653D951}" srcOrd="0" destOrd="1" presId="urn:microsoft.com/office/officeart/2005/8/layout/vList4"/>
    <dgm:cxn modelId="{762EBD2E-8882-45EE-9E21-C3A629078C29}" type="presOf" srcId="{3D7CFA2B-2AA1-4A51-8269-EB26B51008BD}" destId="{28763AA7-B9EF-440D-8302-45D0269B589C}" srcOrd="1" destOrd="1" presId="urn:microsoft.com/office/officeart/2005/8/layout/vList4"/>
    <dgm:cxn modelId="{A95F9835-99F3-4305-A563-E1D331A9A662}" type="presOf" srcId="{126AA31C-DA1B-491C-A3E7-B9F9DB20E84F}" destId="{1ED7CF82-3BDD-4D70-BF34-A2D5240FABAA}" srcOrd="1" destOrd="2" presId="urn:microsoft.com/office/officeart/2005/8/layout/vList4"/>
    <dgm:cxn modelId="{A896B95F-E6E7-47F7-AAAC-EFF6FD82A6F0}" type="presOf" srcId="{2887F256-92E8-46FF-9BB4-6C62E0A023C2}" destId="{3A4CC713-5365-4149-8067-8F4498A0810A}" srcOrd="0" destOrd="2" presId="urn:microsoft.com/office/officeart/2005/8/layout/vList4"/>
    <dgm:cxn modelId="{A593F341-D655-430B-BF6E-F7C21B8E1582}" type="presOf" srcId="{4D7EAD15-893F-418E-9ADD-187A6B15E6F1}" destId="{6887244D-90D0-4110-9957-E1CE6653D951}" srcOrd="0" destOrd="0" presId="urn:microsoft.com/office/officeart/2005/8/layout/vList4"/>
    <dgm:cxn modelId="{446BCC44-6E8B-42DA-BD2B-48143111628F}" type="presOf" srcId="{7317C5CE-70E6-4180-ABC1-BA418B0CBAC9}" destId="{29203AA9-7004-4820-9779-33B74CA87FAE}" srcOrd="0" destOrd="1" presId="urn:microsoft.com/office/officeart/2005/8/layout/vList4"/>
    <dgm:cxn modelId="{8B75D665-A07F-4922-8B12-50781B46A0DF}" srcId="{408A85D2-331A-4D38-B76A-885E6F247B85}" destId="{33C34690-2860-4088-903A-0303919DB0AF}" srcOrd="1" destOrd="0" parTransId="{B0942BEB-2192-44B8-A284-06E8D9A9CBD5}" sibTransId="{61B317D1-BE43-45CC-86E5-7E6A02FD41C8}"/>
    <dgm:cxn modelId="{7F8AEF66-D846-4DF6-A1E4-0E54B67579F4}" srcId="{60D6F13B-EAE0-4E2B-A1AE-3DD721BD92B9}" destId="{2887F256-92E8-46FF-9BB4-6C62E0A023C2}" srcOrd="1" destOrd="0" parTransId="{938A7F5D-685C-4E21-AE90-9F38C856297F}" sibTransId="{8C6D6718-2AFA-49BB-A6C4-11A0BD6EAF4F}"/>
    <dgm:cxn modelId="{670D5B67-8FFB-43A5-AC8B-6122613ECD83}" type="presOf" srcId="{4D7EAD15-893F-418E-9ADD-187A6B15E6F1}" destId="{2B369789-79EE-437C-8CCC-74D4849A3AC9}" srcOrd="1" destOrd="0" presId="urn:microsoft.com/office/officeart/2005/8/layout/vList4"/>
    <dgm:cxn modelId="{5D630149-AD0B-493E-80D2-72D6CE416641}" type="presOf" srcId="{5EA41DBD-A3C3-4391-9463-926113A34100}" destId="{2B369789-79EE-437C-8CCC-74D4849A3AC9}" srcOrd="1" destOrd="2" presId="urn:microsoft.com/office/officeart/2005/8/layout/vList4"/>
    <dgm:cxn modelId="{9779254A-A7FC-43B7-BA5B-F39537F56F96}" type="presOf" srcId="{60D6F13B-EAE0-4E2B-A1AE-3DD721BD92B9}" destId="{3A4CC713-5365-4149-8067-8F4498A0810A}" srcOrd="0" destOrd="0" presId="urn:microsoft.com/office/officeart/2005/8/layout/vList4"/>
    <dgm:cxn modelId="{93D4646D-DBD8-4093-B18F-488771594F56}" type="presOf" srcId="{2AA0C42B-ACF9-45F8-9CA2-07234AD33E4B}" destId="{2B369789-79EE-437C-8CCC-74D4849A3AC9}" srcOrd="1" destOrd="1" presId="urn:microsoft.com/office/officeart/2005/8/layout/vList4"/>
    <dgm:cxn modelId="{17C82353-6EC3-4907-86A3-308B0AF05C24}" type="presOf" srcId="{3D7CFA2B-2AA1-4A51-8269-EB26B51008BD}" destId="{3A4CC713-5365-4149-8067-8F4498A0810A}" srcOrd="0" destOrd="1" presId="urn:microsoft.com/office/officeart/2005/8/layout/vList4"/>
    <dgm:cxn modelId="{B5E28859-7868-4D56-B9E4-3AFCEF3910CF}" type="presOf" srcId="{4917540E-8960-4F55-8E7B-F870583930B1}" destId="{7B9F175E-410C-4734-BE01-DA4AB00DE655}" srcOrd="1" destOrd="0" presId="urn:microsoft.com/office/officeart/2005/8/layout/vList4"/>
    <dgm:cxn modelId="{DFCFFD59-3D9C-4F7B-9E99-CF53AD961DDC}" srcId="{1176A5C5-0C35-4262-B06D-58607D4E2C25}" destId="{4917540E-8960-4F55-8E7B-F870583930B1}" srcOrd="4" destOrd="0" parTransId="{83CE298F-0AE0-4558-BD2A-0F3B13150143}" sibTransId="{8130EB92-FC6B-40D0-B597-919FC47F43CB}"/>
    <dgm:cxn modelId="{D582097C-3D35-43E6-96D2-022C9B2A6EAC}" srcId="{4917540E-8960-4F55-8E7B-F870583930B1}" destId="{5397E89A-01FD-4DCF-BDE3-C33F60DC2BE2}" srcOrd="1" destOrd="0" parTransId="{0478863C-7ABE-4FE8-909A-4BA151D28217}" sibTransId="{5AA81AE2-D91C-4090-9CB3-6097B107D650}"/>
    <dgm:cxn modelId="{FAE47482-71C9-43D5-B01A-2B53C52EB19B}" type="presOf" srcId="{B5E39DC8-3E05-43E3-B769-514A0B593DB5}" destId="{F3C5E9F9-D490-4892-BA75-E062CF8B104C}" srcOrd="0" destOrd="1" presId="urn:microsoft.com/office/officeart/2005/8/layout/vList4"/>
    <dgm:cxn modelId="{AFB2CE84-126D-4EA6-8487-D9DD11C6C38B}" type="presOf" srcId="{4A46E589-7439-4086-9BCB-316992FEB331}" destId="{E3A276FB-2463-4F36-8F3D-2BA090743D8F}" srcOrd="1" destOrd="2" presId="urn:microsoft.com/office/officeart/2005/8/layout/vList4"/>
    <dgm:cxn modelId="{A453DD84-89D7-4456-B976-D06304C6FF1E}" srcId="{1176A5C5-0C35-4262-B06D-58607D4E2C25}" destId="{CF6D51DB-C5EF-46D6-BB4C-D276C02866D9}" srcOrd="2" destOrd="0" parTransId="{38658544-AC63-402F-AC70-B794FCF79A37}" sibTransId="{2B21127D-D2F9-4871-8894-5391ECA95385}"/>
    <dgm:cxn modelId="{EC42219D-F1FD-41F4-A223-2D0F904B949C}" srcId="{CF6D51DB-C5EF-46D6-BB4C-D276C02866D9}" destId="{4A46E589-7439-4086-9BCB-316992FEB331}" srcOrd="1" destOrd="0" parTransId="{F340B636-C6F2-4098-9633-B6952589DBC8}" sibTransId="{017769F9-DE1E-4055-9F5D-6FA4BADBEC9C}"/>
    <dgm:cxn modelId="{8EED369E-BF7F-48F5-820F-895461949FAF}" type="presOf" srcId="{408A85D2-331A-4D38-B76A-885E6F247B85}" destId="{7D222D78-F985-4E37-A4BA-217E13E13B59}" srcOrd="1" destOrd="0" presId="urn:microsoft.com/office/officeart/2005/8/layout/vList4"/>
    <dgm:cxn modelId="{380C769E-6FC5-40A0-A8AE-2ED80A9B8E9E}" type="presOf" srcId="{5397E89A-01FD-4DCF-BDE3-C33F60DC2BE2}" destId="{7B9F175E-410C-4734-BE01-DA4AB00DE655}" srcOrd="1" destOrd="2" presId="urn:microsoft.com/office/officeart/2005/8/layout/vList4"/>
    <dgm:cxn modelId="{3F6B389F-3843-49F4-8679-83A07A69959B}" srcId="{4917540E-8960-4F55-8E7B-F870583930B1}" destId="{B5E39DC8-3E05-43E3-B769-514A0B593DB5}" srcOrd="0" destOrd="0" parTransId="{A46A56E7-715B-4293-86D3-27498289B6C0}" sibTransId="{397D709B-7037-45DD-9D95-D53CAEE1167D}"/>
    <dgm:cxn modelId="{96577FA6-1F95-4AC9-9776-ED76BEF6BCE5}" type="presOf" srcId="{408A85D2-331A-4D38-B76A-885E6F247B85}" destId="{29203AA9-7004-4820-9779-33B74CA87FAE}" srcOrd="0" destOrd="0" presId="urn:microsoft.com/office/officeart/2005/8/layout/vList4"/>
    <dgm:cxn modelId="{FDFCBCA8-0656-4AB4-978B-EA65706499FA}" srcId="{CF6D51DB-C5EF-46D6-BB4C-D276C02866D9}" destId="{E02FEB06-778D-4DB7-A9E2-5E38BF948B8D}" srcOrd="0" destOrd="0" parTransId="{AE8DCA13-4F32-4211-B931-C6723C8DA0B4}" sibTransId="{C32DBBBB-4A66-4751-9998-7094981B9F00}"/>
    <dgm:cxn modelId="{69E711A9-38AB-4B96-BE91-E0025EE83806}" type="presOf" srcId="{33C34690-2860-4088-903A-0303919DB0AF}" destId="{7D222D78-F985-4E37-A4BA-217E13E13B59}" srcOrd="1" destOrd="2" presId="urn:microsoft.com/office/officeart/2005/8/layout/vList4"/>
    <dgm:cxn modelId="{E716EEAD-5DCC-4A88-AE12-A2FF2DC67BF9}" type="presOf" srcId="{4917540E-8960-4F55-8E7B-F870583930B1}" destId="{F3C5E9F9-D490-4892-BA75-E062CF8B104C}" srcOrd="0" destOrd="0" presId="urn:microsoft.com/office/officeart/2005/8/layout/vList4"/>
    <dgm:cxn modelId="{CFEB56AE-C3BD-49A5-BBB9-55D67BC0434C}" type="presOf" srcId="{D27DDA03-5DA8-4CA6-9CDD-B51FC39FE8D2}" destId="{1ED7CF82-3BDD-4D70-BF34-A2D5240FABAA}" srcOrd="1" destOrd="0" presId="urn:microsoft.com/office/officeart/2005/8/layout/vList4"/>
    <dgm:cxn modelId="{4CB281B6-99F2-492B-AA76-F2AF0B3E3291}" type="presOf" srcId="{5397E89A-01FD-4DCF-BDE3-C33F60DC2BE2}" destId="{F3C5E9F9-D490-4892-BA75-E062CF8B104C}" srcOrd="0" destOrd="2" presId="urn:microsoft.com/office/officeart/2005/8/layout/vList4"/>
    <dgm:cxn modelId="{60F64CB9-7029-4F88-883D-87807D6F0493}" srcId="{1176A5C5-0C35-4262-B06D-58607D4E2C25}" destId="{D27DDA03-5DA8-4CA6-9CDD-B51FC39FE8D2}" srcOrd="1" destOrd="0" parTransId="{24EADD2F-0CBE-455C-9BCA-737A4C6248F0}" sibTransId="{106B8C66-4928-4634-881B-EC6A72E93F4D}"/>
    <dgm:cxn modelId="{57496CBA-51DA-462D-868E-72BA7CC466E6}" type="presOf" srcId="{B5E39DC8-3E05-43E3-B769-514A0B593DB5}" destId="{7B9F175E-410C-4734-BE01-DA4AB00DE655}" srcOrd="1" destOrd="1" presId="urn:microsoft.com/office/officeart/2005/8/layout/vList4"/>
    <dgm:cxn modelId="{6FA206BD-35CA-4864-A634-6F2526D30E28}" srcId="{4D7EAD15-893F-418E-9ADD-187A6B15E6F1}" destId="{5EA41DBD-A3C3-4391-9463-926113A34100}" srcOrd="1" destOrd="0" parTransId="{C2803DF5-A3E3-468F-9838-9554CF16B8D7}" sibTransId="{3FA8B04F-D78B-4809-B380-0852B169FD22}"/>
    <dgm:cxn modelId="{87DAE3CF-88EE-4666-8B27-28CD92EB08D1}" type="presOf" srcId="{126AA31C-DA1B-491C-A3E7-B9F9DB20E84F}" destId="{8B40901F-295C-47DC-87D4-6AA5782ABD68}" srcOrd="0" destOrd="2" presId="urn:microsoft.com/office/officeart/2005/8/layout/vList4"/>
    <dgm:cxn modelId="{335234DF-26B0-43AB-9362-54A85D57500B}" type="presOf" srcId="{33C34690-2860-4088-903A-0303919DB0AF}" destId="{29203AA9-7004-4820-9779-33B74CA87FAE}" srcOrd="0" destOrd="2" presId="urn:microsoft.com/office/officeart/2005/8/layout/vList4"/>
    <dgm:cxn modelId="{B5D486E0-327B-446F-8830-8A0DF8BC93E7}" type="presOf" srcId="{2887F256-92E8-46FF-9BB4-6C62E0A023C2}" destId="{28763AA7-B9EF-440D-8302-45D0269B589C}" srcOrd="1" destOrd="2" presId="urn:microsoft.com/office/officeart/2005/8/layout/vList4"/>
    <dgm:cxn modelId="{B59ABAE3-DB9E-4D49-AAC9-090A8BA54CAF}" type="presOf" srcId="{5AE4E9F7-3FC8-4662-A272-230406149886}" destId="{8B40901F-295C-47DC-87D4-6AA5782ABD68}" srcOrd="0" destOrd="1" presId="urn:microsoft.com/office/officeart/2005/8/layout/vList4"/>
    <dgm:cxn modelId="{3396C3E9-9B31-4A60-9D1E-8AA358C5964D}" srcId="{4D7EAD15-893F-418E-9ADD-187A6B15E6F1}" destId="{2AA0C42B-ACF9-45F8-9CA2-07234AD33E4B}" srcOrd="0" destOrd="0" parTransId="{2258CF35-804A-4C98-BB76-25EBD415C5C2}" sibTransId="{9F0CA22F-3BAD-447F-989F-42400CDAE802}"/>
    <dgm:cxn modelId="{C740FFEB-A74D-4C2A-BFB0-4258E80118B2}" type="presOf" srcId="{5EA41DBD-A3C3-4391-9463-926113A34100}" destId="{6887244D-90D0-4110-9957-E1CE6653D951}" srcOrd="0" destOrd="2" presId="urn:microsoft.com/office/officeart/2005/8/layout/vList4"/>
    <dgm:cxn modelId="{A12510EE-0C14-49D7-8036-05A47CC8FBF1}" srcId="{60D6F13B-EAE0-4E2B-A1AE-3DD721BD92B9}" destId="{3D7CFA2B-2AA1-4A51-8269-EB26B51008BD}" srcOrd="0" destOrd="0" parTransId="{9706F196-52B3-4A91-BFD6-BBA262CAEDAF}" sibTransId="{E24A0DD7-B813-4C58-BAB1-A9C8F8FDDCBB}"/>
    <dgm:cxn modelId="{D8DF4CEE-D3F1-45B0-AD8E-372E3EBE8D5F}" srcId="{D27DDA03-5DA8-4CA6-9CDD-B51FC39FE8D2}" destId="{5AE4E9F7-3FC8-4662-A272-230406149886}" srcOrd="0" destOrd="0" parTransId="{E6C80AB6-EBD8-410A-8C1A-B37773CB04A2}" sibTransId="{F6CF183F-A843-4EDF-B6C0-ECEA5A3307D6}"/>
    <dgm:cxn modelId="{D5A566F4-E5E1-41A8-A0FE-6DDA6A57B33D}" type="presOf" srcId="{5AE4E9F7-3FC8-4662-A272-230406149886}" destId="{1ED7CF82-3BDD-4D70-BF34-A2D5240FABAA}" srcOrd="1" destOrd="1" presId="urn:microsoft.com/office/officeart/2005/8/layout/vList4"/>
    <dgm:cxn modelId="{D46D37F6-4A41-4331-9C7B-B46E4C93AF96}" srcId="{408A85D2-331A-4D38-B76A-885E6F247B85}" destId="{7317C5CE-70E6-4180-ABC1-BA418B0CBAC9}" srcOrd="0" destOrd="0" parTransId="{7884EEFE-1287-4645-B2C7-D12B0A911781}" sibTransId="{B7587749-79E7-4721-8B11-14900D096C4D}"/>
    <dgm:cxn modelId="{1A2C05FE-57ED-46D5-9D66-64814B56BA2A}" srcId="{1176A5C5-0C35-4262-B06D-58607D4E2C25}" destId="{60D6F13B-EAE0-4E2B-A1AE-3DD721BD92B9}" srcOrd="3" destOrd="0" parTransId="{E64D7FE6-6BDF-4845-8C0F-5A369D434161}" sibTransId="{38B14767-5AE1-4921-8681-6B3EAF661DC3}"/>
    <dgm:cxn modelId="{ED795AFF-98A4-45EE-BFCB-378DA4DBF490}" type="presOf" srcId="{4A46E589-7439-4086-9BCB-316992FEB331}" destId="{CC49503F-D570-48EF-A77E-60E19C2820A1}" srcOrd="0" destOrd="2" presId="urn:microsoft.com/office/officeart/2005/8/layout/vList4"/>
    <dgm:cxn modelId="{CF06B6C2-E60C-46D1-868A-7E8CFF00AEEE}" type="presParOf" srcId="{12AA6ED7-8A84-4329-8E24-599C83DBC8FB}" destId="{6F140055-6631-4C24-9BB0-6F97EA6D9758}" srcOrd="0" destOrd="0" presId="urn:microsoft.com/office/officeart/2005/8/layout/vList4"/>
    <dgm:cxn modelId="{9DF591FE-7493-4FE9-89D7-821764D5A403}" type="presParOf" srcId="{6F140055-6631-4C24-9BB0-6F97EA6D9758}" destId="{6887244D-90D0-4110-9957-E1CE6653D951}" srcOrd="0" destOrd="0" presId="urn:microsoft.com/office/officeart/2005/8/layout/vList4"/>
    <dgm:cxn modelId="{44114B1C-AD2B-4289-8C9B-02C5C5971794}" type="presParOf" srcId="{6F140055-6631-4C24-9BB0-6F97EA6D9758}" destId="{BF936E0E-FC63-4671-865A-79029AD73EB8}" srcOrd="1" destOrd="0" presId="urn:microsoft.com/office/officeart/2005/8/layout/vList4"/>
    <dgm:cxn modelId="{64774A39-FB5B-4AEF-BF63-01017A1896C7}" type="presParOf" srcId="{6F140055-6631-4C24-9BB0-6F97EA6D9758}" destId="{2B369789-79EE-437C-8CCC-74D4849A3AC9}" srcOrd="2" destOrd="0" presId="urn:microsoft.com/office/officeart/2005/8/layout/vList4"/>
    <dgm:cxn modelId="{1D0B0DFF-100A-4CE7-91BE-B1DD652B4FB7}" type="presParOf" srcId="{12AA6ED7-8A84-4329-8E24-599C83DBC8FB}" destId="{A530FBA2-BA29-498A-887D-0BA872422B6A}" srcOrd="1" destOrd="0" presId="urn:microsoft.com/office/officeart/2005/8/layout/vList4"/>
    <dgm:cxn modelId="{EDB30CF9-F067-4522-A2D0-6FA899E4BF48}" type="presParOf" srcId="{12AA6ED7-8A84-4329-8E24-599C83DBC8FB}" destId="{D2A9C437-E24B-42DC-966D-C26DC91E8A92}" srcOrd="2" destOrd="0" presId="urn:microsoft.com/office/officeart/2005/8/layout/vList4"/>
    <dgm:cxn modelId="{E13D51A6-7F81-4389-B0A0-7FEACF222D4D}" type="presParOf" srcId="{D2A9C437-E24B-42DC-966D-C26DC91E8A92}" destId="{8B40901F-295C-47DC-87D4-6AA5782ABD68}" srcOrd="0" destOrd="0" presId="urn:microsoft.com/office/officeart/2005/8/layout/vList4"/>
    <dgm:cxn modelId="{AE2E4554-2FF7-4EA2-8AC6-510DDC315889}" type="presParOf" srcId="{D2A9C437-E24B-42DC-966D-C26DC91E8A92}" destId="{5D13428E-18FF-4642-96FD-3CC6F5C99C84}" srcOrd="1" destOrd="0" presId="urn:microsoft.com/office/officeart/2005/8/layout/vList4"/>
    <dgm:cxn modelId="{CBCA5A6D-8E99-467E-9804-E8DB27FBE3F5}" type="presParOf" srcId="{D2A9C437-E24B-42DC-966D-C26DC91E8A92}" destId="{1ED7CF82-3BDD-4D70-BF34-A2D5240FABAA}" srcOrd="2" destOrd="0" presId="urn:microsoft.com/office/officeart/2005/8/layout/vList4"/>
    <dgm:cxn modelId="{3724EEEE-9A45-4D89-97FE-2098167CC80B}" type="presParOf" srcId="{12AA6ED7-8A84-4329-8E24-599C83DBC8FB}" destId="{B4537139-63EF-439A-B2F2-4B4C87B5B76C}" srcOrd="3" destOrd="0" presId="urn:microsoft.com/office/officeart/2005/8/layout/vList4"/>
    <dgm:cxn modelId="{4C5DFE99-84F5-436E-8BB0-0E1D0F79FAC1}" type="presParOf" srcId="{12AA6ED7-8A84-4329-8E24-599C83DBC8FB}" destId="{A81354A4-9B71-4D1A-A4DF-33B38873E8CF}" srcOrd="4" destOrd="0" presId="urn:microsoft.com/office/officeart/2005/8/layout/vList4"/>
    <dgm:cxn modelId="{C3E1338B-0C8C-4DE3-9C00-60A35F76C483}" type="presParOf" srcId="{A81354A4-9B71-4D1A-A4DF-33B38873E8CF}" destId="{CC49503F-D570-48EF-A77E-60E19C2820A1}" srcOrd="0" destOrd="0" presId="urn:microsoft.com/office/officeart/2005/8/layout/vList4"/>
    <dgm:cxn modelId="{AF6CA3A9-88CE-4F4E-AB57-C430FA56C632}" type="presParOf" srcId="{A81354A4-9B71-4D1A-A4DF-33B38873E8CF}" destId="{F9FDFD31-5295-44EF-A010-DD028C865E06}" srcOrd="1" destOrd="0" presId="urn:microsoft.com/office/officeart/2005/8/layout/vList4"/>
    <dgm:cxn modelId="{D6FD3C64-5792-42A2-BB45-5281092FC923}" type="presParOf" srcId="{A81354A4-9B71-4D1A-A4DF-33B38873E8CF}" destId="{E3A276FB-2463-4F36-8F3D-2BA090743D8F}" srcOrd="2" destOrd="0" presId="urn:microsoft.com/office/officeart/2005/8/layout/vList4"/>
    <dgm:cxn modelId="{7E7CEF5E-DB7E-4E62-88A5-DB911F8FF3AA}" type="presParOf" srcId="{12AA6ED7-8A84-4329-8E24-599C83DBC8FB}" destId="{4CE7EE95-6695-41E3-BB59-86973C68A446}" srcOrd="5" destOrd="0" presId="urn:microsoft.com/office/officeart/2005/8/layout/vList4"/>
    <dgm:cxn modelId="{8A93B4D2-1A1C-4473-98A1-A516E5587719}" type="presParOf" srcId="{12AA6ED7-8A84-4329-8E24-599C83DBC8FB}" destId="{B1829741-CAF8-4126-AD53-4528D5A52C5C}" srcOrd="6" destOrd="0" presId="urn:microsoft.com/office/officeart/2005/8/layout/vList4"/>
    <dgm:cxn modelId="{1B8F59B7-C7FE-4263-BE3C-54807CD01DF8}" type="presParOf" srcId="{B1829741-CAF8-4126-AD53-4528D5A52C5C}" destId="{3A4CC713-5365-4149-8067-8F4498A0810A}" srcOrd="0" destOrd="0" presId="urn:microsoft.com/office/officeart/2005/8/layout/vList4"/>
    <dgm:cxn modelId="{35D486F8-0778-4CD2-9C6B-340339CFE818}" type="presParOf" srcId="{B1829741-CAF8-4126-AD53-4528D5A52C5C}" destId="{E6E70ADA-8C3A-46F2-96BF-997C568D9CFB}" srcOrd="1" destOrd="0" presId="urn:microsoft.com/office/officeart/2005/8/layout/vList4"/>
    <dgm:cxn modelId="{41EA8571-BC5B-47F1-946C-0821BC7A8DAB}" type="presParOf" srcId="{B1829741-CAF8-4126-AD53-4528D5A52C5C}" destId="{28763AA7-B9EF-440D-8302-45D0269B589C}" srcOrd="2" destOrd="0" presId="urn:microsoft.com/office/officeart/2005/8/layout/vList4"/>
    <dgm:cxn modelId="{EE9160EC-76C7-43C5-911B-C7E83F61D14E}" type="presParOf" srcId="{12AA6ED7-8A84-4329-8E24-599C83DBC8FB}" destId="{04CCCC37-528C-4EAA-A901-CEC3D9D85C41}" srcOrd="7" destOrd="0" presId="urn:microsoft.com/office/officeart/2005/8/layout/vList4"/>
    <dgm:cxn modelId="{05C157D2-70B9-4ACB-ADBA-B69A59335B9B}" type="presParOf" srcId="{12AA6ED7-8A84-4329-8E24-599C83DBC8FB}" destId="{D2437CE8-FFBA-4C41-9D7A-FA1047ABC270}" srcOrd="8" destOrd="0" presId="urn:microsoft.com/office/officeart/2005/8/layout/vList4"/>
    <dgm:cxn modelId="{1EC841FB-B12D-4481-B681-4E398B2C12EA}" type="presParOf" srcId="{D2437CE8-FFBA-4C41-9D7A-FA1047ABC270}" destId="{F3C5E9F9-D490-4892-BA75-E062CF8B104C}" srcOrd="0" destOrd="0" presId="urn:microsoft.com/office/officeart/2005/8/layout/vList4"/>
    <dgm:cxn modelId="{C2879EAC-30C2-4980-84BE-78C2661E6D78}" type="presParOf" srcId="{D2437CE8-FFBA-4C41-9D7A-FA1047ABC270}" destId="{793AE08C-2C92-4249-89BD-DD14ADD26B7B}" srcOrd="1" destOrd="0" presId="urn:microsoft.com/office/officeart/2005/8/layout/vList4"/>
    <dgm:cxn modelId="{2C22B24E-059D-472C-9AFC-F2E1556CE904}" type="presParOf" srcId="{D2437CE8-FFBA-4C41-9D7A-FA1047ABC270}" destId="{7B9F175E-410C-4734-BE01-DA4AB00DE655}" srcOrd="2" destOrd="0" presId="urn:microsoft.com/office/officeart/2005/8/layout/vList4"/>
    <dgm:cxn modelId="{B2AB88C0-FD47-40F2-8F1B-5ADF701D44D6}" type="presParOf" srcId="{12AA6ED7-8A84-4329-8E24-599C83DBC8FB}" destId="{F6F7B1FE-EEB3-4923-A3BE-EBDAEAE34B64}" srcOrd="9" destOrd="0" presId="urn:microsoft.com/office/officeart/2005/8/layout/vList4"/>
    <dgm:cxn modelId="{ADF4B9C3-3D69-489A-8973-D3DC12E91396}" type="presParOf" srcId="{12AA6ED7-8A84-4329-8E24-599C83DBC8FB}" destId="{A2305355-610E-474C-921E-F592AAE7075C}" srcOrd="10" destOrd="0" presId="urn:microsoft.com/office/officeart/2005/8/layout/vList4"/>
    <dgm:cxn modelId="{19938E03-F504-474B-9B33-63EC894406FB}" type="presParOf" srcId="{A2305355-610E-474C-921E-F592AAE7075C}" destId="{29203AA9-7004-4820-9779-33B74CA87FAE}" srcOrd="0" destOrd="0" presId="urn:microsoft.com/office/officeart/2005/8/layout/vList4"/>
    <dgm:cxn modelId="{7834AF64-DE77-4807-816D-D80D02806B97}" type="presParOf" srcId="{A2305355-610E-474C-921E-F592AAE7075C}" destId="{E3EBFEB8-F865-4825-B120-46C06EB15931}" srcOrd="1" destOrd="0" presId="urn:microsoft.com/office/officeart/2005/8/layout/vList4"/>
    <dgm:cxn modelId="{84B257CA-AFB2-4C13-9373-0A0510CF1402}" type="presParOf" srcId="{A2305355-610E-474C-921E-F592AAE7075C}" destId="{7D222D78-F985-4E37-A4BA-217E13E13B5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87244D-90D0-4110-9957-E1CE6653D951}">
      <dsp:nvSpPr>
        <dsp:cNvPr id="0" name=""/>
        <dsp:cNvSpPr/>
      </dsp:nvSpPr>
      <dsp:spPr>
        <a:xfrm>
          <a:off x="0" y="18726"/>
          <a:ext cx="8712968" cy="879602"/>
        </a:xfrm>
        <a:prstGeom prst="roundRect">
          <a:avLst>
            <a:gd name="adj" fmla="val 10000"/>
          </a:avLst>
        </a:prstGeom>
        <a:solidFill>
          <a:srgbClr val="FEDB0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b="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קריאת מסמך </a:t>
          </a:r>
          <a:r>
            <a:rPr lang="en-US" sz="2400" b="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FD</a:t>
          </a:r>
          <a:endParaRPr lang="he-IL" sz="2400" kern="120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b="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עד תאריך 10.10.2021</a:t>
          </a:r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b="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מתאריך 06.10.2021</a:t>
          </a:r>
        </a:p>
      </dsp:txBody>
      <dsp:txXfrm>
        <a:off x="1830553" y="18726"/>
        <a:ext cx="6882414" cy="879602"/>
      </dsp:txXfrm>
    </dsp:sp>
    <dsp:sp modelId="{BF936E0E-FC63-4671-865A-79029AD73EB8}">
      <dsp:nvSpPr>
        <dsp:cNvPr id="0" name=""/>
        <dsp:cNvSpPr/>
      </dsp:nvSpPr>
      <dsp:spPr>
        <a:xfrm>
          <a:off x="87960" y="87960"/>
          <a:ext cx="1742593" cy="70368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0901F-295C-47DC-87D4-6AA5782ABD68}">
      <dsp:nvSpPr>
        <dsp:cNvPr id="0" name=""/>
        <dsp:cNvSpPr/>
      </dsp:nvSpPr>
      <dsp:spPr>
        <a:xfrm>
          <a:off x="0" y="967562"/>
          <a:ext cx="8712968" cy="879602"/>
        </a:xfrm>
        <a:prstGeom prst="roundRect">
          <a:avLst>
            <a:gd name="adj" fmla="val 10000"/>
          </a:avLst>
        </a:prstGeom>
        <a:solidFill>
          <a:srgbClr val="FEDB0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b="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כתיבת מסמך </a:t>
          </a:r>
          <a:r>
            <a:rPr lang="en-US" sz="2400" b="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STP</a:t>
          </a:r>
          <a:endParaRPr lang="he-IL" sz="2400" b="0" kern="120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b="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עד תאריך 30.10.2021</a:t>
          </a:r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b="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מתאריך 10.10.2021</a:t>
          </a:r>
        </a:p>
      </dsp:txBody>
      <dsp:txXfrm>
        <a:off x="1830553" y="967562"/>
        <a:ext cx="6882414" cy="879602"/>
      </dsp:txXfrm>
    </dsp:sp>
    <dsp:sp modelId="{5D13428E-18FF-4642-96FD-3CC6F5C99C84}">
      <dsp:nvSpPr>
        <dsp:cNvPr id="0" name=""/>
        <dsp:cNvSpPr/>
      </dsp:nvSpPr>
      <dsp:spPr>
        <a:xfrm>
          <a:off x="87960" y="1055523"/>
          <a:ext cx="1742593" cy="70368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49503F-D570-48EF-A77E-60E19C2820A1}">
      <dsp:nvSpPr>
        <dsp:cNvPr id="0" name=""/>
        <dsp:cNvSpPr/>
      </dsp:nvSpPr>
      <dsp:spPr>
        <a:xfrm>
          <a:off x="0" y="1935125"/>
          <a:ext cx="8712968" cy="879602"/>
        </a:xfrm>
        <a:prstGeom prst="roundRect">
          <a:avLst>
            <a:gd name="adj" fmla="val 10000"/>
          </a:avLst>
        </a:prstGeom>
        <a:solidFill>
          <a:srgbClr val="FEDB0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b="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תכנון וכתיבת תסריטים </a:t>
          </a:r>
          <a:r>
            <a:rPr lang="en-US" sz="2400" b="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STD</a:t>
          </a:r>
          <a:endParaRPr lang="he-IL" sz="2400" b="0" kern="120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b="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עד תאריך 30.10.2021 </a:t>
          </a:r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b="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מתאריך 25.10.2021</a:t>
          </a:r>
        </a:p>
      </dsp:txBody>
      <dsp:txXfrm>
        <a:off x="1830553" y="1935125"/>
        <a:ext cx="6882414" cy="879602"/>
      </dsp:txXfrm>
    </dsp:sp>
    <dsp:sp modelId="{F9FDFD31-5295-44EF-A010-DD028C865E06}">
      <dsp:nvSpPr>
        <dsp:cNvPr id="0" name=""/>
        <dsp:cNvSpPr/>
      </dsp:nvSpPr>
      <dsp:spPr>
        <a:xfrm>
          <a:off x="87960" y="2023085"/>
          <a:ext cx="1742593" cy="70368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4CC713-5365-4149-8067-8F4498A0810A}">
      <dsp:nvSpPr>
        <dsp:cNvPr id="0" name=""/>
        <dsp:cNvSpPr/>
      </dsp:nvSpPr>
      <dsp:spPr>
        <a:xfrm>
          <a:off x="0" y="2902688"/>
          <a:ext cx="8712968" cy="879602"/>
        </a:xfrm>
        <a:prstGeom prst="roundRect">
          <a:avLst>
            <a:gd name="adj" fmla="val 10000"/>
          </a:avLst>
        </a:prstGeom>
        <a:solidFill>
          <a:srgbClr val="FEDB0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b="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ביצוע סבב בדיקות 1</a:t>
          </a:r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b="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עד תאריך 03.11.2021</a:t>
          </a:r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b="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מתאריך 30.10.2021</a:t>
          </a:r>
        </a:p>
      </dsp:txBody>
      <dsp:txXfrm>
        <a:off x="1830553" y="2902688"/>
        <a:ext cx="6882414" cy="879602"/>
      </dsp:txXfrm>
    </dsp:sp>
    <dsp:sp modelId="{E6E70ADA-8C3A-46F2-96BF-997C568D9CFB}">
      <dsp:nvSpPr>
        <dsp:cNvPr id="0" name=""/>
        <dsp:cNvSpPr/>
      </dsp:nvSpPr>
      <dsp:spPr>
        <a:xfrm>
          <a:off x="87960" y="2990648"/>
          <a:ext cx="1742593" cy="70368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5E9F9-D490-4892-BA75-E062CF8B104C}">
      <dsp:nvSpPr>
        <dsp:cNvPr id="0" name=""/>
        <dsp:cNvSpPr/>
      </dsp:nvSpPr>
      <dsp:spPr>
        <a:xfrm>
          <a:off x="0" y="3870251"/>
          <a:ext cx="8712968" cy="879602"/>
        </a:xfrm>
        <a:prstGeom prst="roundRect">
          <a:avLst>
            <a:gd name="adj" fmla="val 10000"/>
          </a:avLst>
        </a:prstGeom>
        <a:solidFill>
          <a:srgbClr val="FEDB0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b="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ביצוע סבב בדיקות 2</a:t>
          </a:r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b="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עד תאריך 07.11.2021</a:t>
          </a:r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b="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מתאריך 04.11.2021</a:t>
          </a:r>
        </a:p>
      </dsp:txBody>
      <dsp:txXfrm>
        <a:off x="1830553" y="3870251"/>
        <a:ext cx="6882414" cy="879602"/>
      </dsp:txXfrm>
    </dsp:sp>
    <dsp:sp modelId="{793AE08C-2C92-4249-89BD-DD14ADD26B7B}">
      <dsp:nvSpPr>
        <dsp:cNvPr id="0" name=""/>
        <dsp:cNvSpPr/>
      </dsp:nvSpPr>
      <dsp:spPr>
        <a:xfrm>
          <a:off x="87960" y="3958211"/>
          <a:ext cx="1742593" cy="70368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03AA9-7004-4820-9779-33B74CA87FAE}">
      <dsp:nvSpPr>
        <dsp:cNvPr id="0" name=""/>
        <dsp:cNvSpPr/>
      </dsp:nvSpPr>
      <dsp:spPr>
        <a:xfrm>
          <a:off x="0" y="4837814"/>
          <a:ext cx="8712968" cy="879602"/>
        </a:xfrm>
        <a:prstGeom prst="roundRect">
          <a:avLst>
            <a:gd name="adj" fmla="val 10000"/>
          </a:avLst>
        </a:prstGeom>
        <a:solidFill>
          <a:srgbClr val="FEDB0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b="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כתיבת מסמך </a:t>
          </a:r>
          <a:r>
            <a:rPr lang="en-US" sz="2400" b="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STR</a:t>
          </a:r>
          <a:endParaRPr lang="he-IL" sz="2400" b="0" kern="120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b="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עד תאריך 13.11.2021</a:t>
          </a:r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b="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מתאריך 08.11.2021</a:t>
          </a:r>
        </a:p>
      </dsp:txBody>
      <dsp:txXfrm>
        <a:off x="1830553" y="4837814"/>
        <a:ext cx="6882414" cy="879602"/>
      </dsp:txXfrm>
    </dsp:sp>
    <dsp:sp modelId="{E3EBFEB8-F865-4825-B120-46C06EB15931}">
      <dsp:nvSpPr>
        <dsp:cNvPr id="0" name=""/>
        <dsp:cNvSpPr/>
      </dsp:nvSpPr>
      <dsp:spPr>
        <a:xfrm>
          <a:off x="87960" y="4925774"/>
          <a:ext cx="1742593" cy="70368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62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117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452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047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713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389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076056" y="1628800"/>
            <a:ext cx="4067944" cy="230425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7E538-685A-4CED-A72D-34AAF5BBCF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836712"/>
            <a:ext cx="1224624" cy="9828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21818" y="116632"/>
            <a:ext cx="723455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B8A200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B8A200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B8A200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B8A200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B8A200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14566" y="183820"/>
            <a:ext cx="8105906" cy="7249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5004048" y="1916832"/>
            <a:ext cx="3845195" cy="235099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FE20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9143996" cy="685551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661600" y="2899430"/>
            <a:ext cx="4819928" cy="54695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746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9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373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6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20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937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67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40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14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87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29048" y="981294"/>
            <a:ext cx="4915186" cy="19181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74686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4351" kern="1200" baseline="0" dirty="0">
                <a:solidFill>
                  <a:srgbClr val="FED42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  <p:extLst>
      <p:ext uri="{BB962C8B-B14F-4D97-AF65-F5344CB8AC3E}">
        <p14:creationId xmlns:p14="http://schemas.microsoft.com/office/powerpoint/2010/main" val="2823357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9" r:id="rId7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0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C267AD9-4E53-4AAE-B282-69A1B6CC1D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996952"/>
            <a:ext cx="1717373" cy="1440160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076056" y="787119"/>
            <a:ext cx="4067944" cy="6070881"/>
          </a:xfrm>
        </p:spPr>
        <p:txBody>
          <a:bodyPr/>
          <a:lstStyle/>
          <a:p>
            <a:pPr algn="ctr"/>
            <a:r>
              <a:rPr lang="he-IL" altLang="ko-KR" sz="7200" spc="-150" dirty="0">
                <a:solidFill>
                  <a:srgbClr val="FFFF00"/>
                </a:solidFill>
                <a:latin typeface="DINPro-Black" panose="02000503030000020004" pitchFamily="2" charset="0"/>
                <a:cs typeface="Aharoni" panose="02010803020104030203" pitchFamily="2" charset="-79"/>
              </a:rPr>
              <a:t>פרויקט מחסן</a:t>
            </a:r>
            <a:br>
              <a:rPr lang="he-IL" altLang="ko-KR" spc="-150" dirty="0">
                <a:solidFill>
                  <a:srgbClr val="FFFF00"/>
                </a:solidFill>
                <a:latin typeface="DINPro-Black" panose="02000503030000020004" pitchFamily="2" charset="0"/>
                <a:cs typeface="Aharoni" panose="02010803020104030203" pitchFamily="2" charset="-79"/>
              </a:rPr>
            </a:br>
            <a:r>
              <a:rPr lang="he-IL" altLang="ko-KR" sz="2800" spc="-150" dirty="0">
                <a:solidFill>
                  <a:srgbClr val="FFFF00"/>
                </a:solidFill>
                <a:latin typeface="DINPro-Black" panose="02000503030000020004" pitchFamily="2" charset="0"/>
                <a:cs typeface="Aharoni" panose="02010803020104030203" pitchFamily="2" charset="-79"/>
              </a:rPr>
              <a:t>רותם אלון</a:t>
            </a:r>
            <a:br>
              <a:rPr lang="he-IL" altLang="ko-KR" sz="2800" spc="-150" dirty="0">
                <a:solidFill>
                  <a:srgbClr val="FFFF00"/>
                </a:solidFill>
                <a:latin typeface="DINPro-Black" panose="02000503030000020004" pitchFamily="2" charset="0"/>
                <a:cs typeface="Aharoni" panose="02010803020104030203" pitchFamily="2" charset="-79"/>
              </a:rPr>
            </a:br>
            <a:r>
              <a:rPr lang="he-IL" altLang="ko-KR" sz="2800" spc="-150" dirty="0">
                <a:solidFill>
                  <a:srgbClr val="FFFF00"/>
                </a:solidFill>
                <a:latin typeface="DINPro-Black" panose="02000503030000020004" pitchFamily="2" charset="0"/>
                <a:cs typeface="Aharoni" panose="02010803020104030203" pitchFamily="2" charset="-79"/>
              </a:rPr>
              <a:t>איתי שטרית</a:t>
            </a:r>
            <a:br>
              <a:rPr lang="he-IL" altLang="ko-KR" sz="2800" spc="-150" dirty="0">
                <a:solidFill>
                  <a:srgbClr val="FFFF00"/>
                </a:solidFill>
                <a:latin typeface="DINPro-Black" panose="02000503030000020004" pitchFamily="2" charset="0"/>
                <a:cs typeface="Aharoni" panose="02010803020104030203" pitchFamily="2" charset="-79"/>
              </a:rPr>
            </a:br>
            <a:r>
              <a:rPr lang="he-IL" altLang="ko-KR" sz="2800" spc="-150" dirty="0">
                <a:solidFill>
                  <a:srgbClr val="FFFF00"/>
                </a:solidFill>
                <a:latin typeface="DINPro-Black" panose="02000503030000020004" pitchFamily="2" charset="0"/>
                <a:cs typeface="Aharoni" panose="02010803020104030203" pitchFamily="2" charset="-79"/>
              </a:rPr>
              <a:t>עידן שדה</a:t>
            </a:r>
            <a:br>
              <a:rPr lang="he-IL" altLang="ko-KR" sz="2800" spc="-150" dirty="0">
                <a:solidFill>
                  <a:srgbClr val="FFFF00"/>
                </a:solidFill>
                <a:latin typeface="DINPro-Black" panose="02000503030000020004" pitchFamily="2" charset="0"/>
                <a:cs typeface="Aharoni" panose="02010803020104030203" pitchFamily="2" charset="-79"/>
              </a:rPr>
            </a:br>
            <a:br>
              <a:rPr lang="he-IL" altLang="ko-KR" sz="2800" spc="-150" dirty="0">
                <a:solidFill>
                  <a:srgbClr val="FFFF00"/>
                </a:solidFill>
                <a:latin typeface="DINPro-Black" panose="02000503030000020004" pitchFamily="2" charset="0"/>
                <a:cs typeface="Aharoni" panose="02010803020104030203" pitchFamily="2" charset="-79"/>
              </a:rPr>
            </a:br>
            <a:br>
              <a:rPr lang="en-US" altLang="ko-KR" sz="2800" spc="-150" dirty="0">
                <a:solidFill>
                  <a:srgbClr val="FFFF00"/>
                </a:solidFill>
                <a:latin typeface="DINPro-Black" panose="02000503030000020004" pitchFamily="2" charset="0"/>
                <a:cs typeface="Aharoni" panose="02010803020104030203" pitchFamily="2" charset="-79"/>
              </a:rPr>
            </a:br>
            <a:br>
              <a:rPr lang="he-IL" altLang="ko-KR" sz="2800" spc="-150" dirty="0">
                <a:solidFill>
                  <a:srgbClr val="FFFF00"/>
                </a:solidFill>
                <a:latin typeface="DINPro-Black" panose="02000503030000020004" pitchFamily="2" charset="0"/>
                <a:cs typeface="Aharoni" panose="02010803020104030203" pitchFamily="2" charset="-79"/>
              </a:rPr>
            </a:br>
            <a:r>
              <a:rPr lang="he-IL" altLang="ko-KR" sz="2800" spc="-150" dirty="0">
                <a:solidFill>
                  <a:srgbClr val="FFFF00"/>
                </a:solidFill>
                <a:latin typeface="DINPro-Black" panose="02000503030000020004" pitchFamily="2" charset="0"/>
                <a:cs typeface="Aharoni" panose="02010803020104030203" pitchFamily="2" charset="-79"/>
              </a:rPr>
              <a:t>מנחה: מיטל שטרית</a:t>
            </a:r>
            <a:endParaRPr lang="ko-KR" altLang="en-US" dirty="0">
              <a:solidFill>
                <a:srgbClr val="FFFF00"/>
              </a:solidFill>
              <a:latin typeface="DINPro-Black" panose="02000503030000020004" pitchFamily="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3604"/>
            <a:ext cx="529310" cy="391229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89ACC5E5-B0CC-4D83-B247-F4C069BEB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680" y="276830"/>
            <a:ext cx="6150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j-lt"/>
                <a:ea typeface="맑은 고딕" pitchFamily="50" charset="-127"/>
              </a:rPr>
              <a:t>07</a:t>
            </a:r>
            <a:endParaRPr lang="ko-KR" altLang="en-US" sz="3200" b="1" dirty="0">
              <a:latin typeface="+mj-lt"/>
              <a:ea typeface="맑은 고딕" pitchFamily="50" charset="-127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693C734-10DE-45CA-BA5F-8E6FC292E69D}"/>
              </a:ext>
            </a:extLst>
          </p:cNvPr>
          <p:cNvSpPr txBox="1"/>
          <p:nvPr/>
        </p:nvSpPr>
        <p:spPr>
          <a:xfrm>
            <a:off x="1158420" y="239584"/>
            <a:ext cx="422289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defRPr/>
            </a:pPr>
            <a:r>
              <a:rPr lang="he-IL" altLang="ko-KR" sz="3200" b="1" dirty="0">
                <a:latin typeface="Aharoni" panose="02010803020104030203" pitchFamily="2" charset="-79"/>
                <a:ea typeface="맑은 고딕" pitchFamily="50" charset="-127"/>
                <a:cs typeface="Aharoni" panose="02010803020104030203" pitchFamily="2" charset="-79"/>
              </a:rPr>
              <a:t>דרישות לביצוע בדיקות</a:t>
            </a:r>
            <a:endParaRPr lang="en-US" altLang="ko-KR" sz="3200" b="1" dirty="0">
              <a:latin typeface="Aharoni" panose="02010803020104030203" pitchFamily="2" charset="-79"/>
              <a:ea typeface="맑은 고딕" pitchFamily="50" charset="-127"/>
              <a:cs typeface="Aharoni" panose="02010803020104030203" pitchFamily="2" charset="-79"/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3D63D247-BCF1-499D-9EA5-0AA518908665}"/>
              </a:ext>
            </a:extLst>
          </p:cNvPr>
          <p:cNvSpPr/>
          <p:nvPr/>
        </p:nvSpPr>
        <p:spPr>
          <a:xfrm>
            <a:off x="0" y="1031812"/>
            <a:ext cx="9144000" cy="58052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5F5AF25D-B03E-475D-B33C-BBD53517DF8E}"/>
              </a:ext>
            </a:extLst>
          </p:cNvPr>
          <p:cNvSpPr txBox="1"/>
          <p:nvPr/>
        </p:nvSpPr>
        <p:spPr>
          <a:xfrm>
            <a:off x="7092280" y="5752034"/>
            <a:ext cx="123379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rgbClr val="FEDB03"/>
                </a:solidFill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 </a:t>
            </a:r>
            <a:endParaRPr lang="he-IL" dirty="0">
              <a:solidFill>
                <a:srgbClr val="FEDB03"/>
              </a:solidFill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4A32224A-354A-436F-9737-771B686B4A0A}"/>
              </a:ext>
            </a:extLst>
          </p:cNvPr>
          <p:cNvSpPr txBox="1"/>
          <p:nvPr/>
        </p:nvSpPr>
        <p:spPr>
          <a:xfrm>
            <a:off x="107504" y="1128584"/>
            <a:ext cx="2664296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EDB03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FFFF00"/>
                </a:solidFill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4 עמדות עבודה</a:t>
            </a:r>
          </a:p>
          <a:p>
            <a:r>
              <a:rPr lang="he-IL" sz="2400" dirty="0">
                <a:solidFill>
                  <a:srgbClr val="FFFF00"/>
                </a:solidFill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(3 ניידות 1 ניידת)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FFFF00"/>
                </a:solidFill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מדפסת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FFFF00"/>
                </a:solidFill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2 כרטיסי אשראי</a:t>
            </a:r>
          </a:p>
          <a:p>
            <a:r>
              <a:rPr lang="he-IL" sz="2400" dirty="0">
                <a:solidFill>
                  <a:srgbClr val="FFFF00"/>
                </a:solidFill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(תקין ותקול)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FFFF00"/>
                </a:solidFill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2 מכשירי אנדרואיד</a:t>
            </a:r>
            <a:endParaRPr lang="en-US" sz="2400" dirty="0">
              <a:solidFill>
                <a:srgbClr val="FFFF00"/>
              </a:solidFill>
              <a:highlight>
                <a:srgbClr val="000000"/>
              </a:highlight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</p:txBody>
      </p:sp>
      <p:cxnSp>
        <p:nvCxnSpPr>
          <p:cNvPr id="15" name="מחבר: מעוקל 14">
            <a:extLst>
              <a:ext uri="{FF2B5EF4-FFF2-40B4-BE49-F238E27FC236}">
                <a16:creationId xmlns:a16="http://schemas.microsoft.com/office/drawing/2014/main" id="{BD170FE6-F374-42D7-8E2C-A584FCCFCD7A}"/>
              </a:ext>
            </a:extLst>
          </p:cNvPr>
          <p:cNvCxnSpPr>
            <a:cxnSpLocks/>
          </p:cNvCxnSpPr>
          <p:nvPr/>
        </p:nvCxnSpPr>
        <p:spPr>
          <a:xfrm rot="10800000">
            <a:off x="1763688" y="1340772"/>
            <a:ext cx="1115616" cy="504053"/>
          </a:xfrm>
          <a:prstGeom prst="curvedConnector3">
            <a:avLst/>
          </a:prstGeom>
          <a:ln>
            <a:solidFill>
              <a:srgbClr val="FEDB0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BABEE6C1-7941-4568-B44F-4334EAEB5314}"/>
              </a:ext>
            </a:extLst>
          </p:cNvPr>
          <p:cNvSpPr txBox="1"/>
          <p:nvPr/>
        </p:nvSpPr>
        <p:spPr>
          <a:xfrm>
            <a:off x="6925897" y="1340769"/>
            <a:ext cx="2664295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EDB03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Testrail</a:t>
            </a:r>
            <a:endParaRPr lang="en-US" sz="2400" dirty="0">
              <a:solidFill>
                <a:srgbClr val="FEDB03"/>
              </a:solidFill>
              <a:highlight>
                <a:srgbClr val="000000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Office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Gmail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Zoom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Windows 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Firefox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Android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 err="1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ש.ב.א</a:t>
            </a:r>
            <a:endParaRPr lang="en-US" sz="2400" dirty="0">
              <a:solidFill>
                <a:srgbClr val="FEDB03"/>
              </a:solidFill>
              <a:highlight>
                <a:srgbClr val="000000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8" name="מחבר: מעוקל 17">
            <a:extLst>
              <a:ext uri="{FF2B5EF4-FFF2-40B4-BE49-F238E27FC236}">
                <a16:creationId xmlns:a16="http://schemas.microsoft.com/office/drawing/2014/main" id="{78206AA4-DA54-41CB-8DC7-615E82C0F5AA}"/>
              </a:ext>
            </a:extLst>
          </p:cNvPr>
          <p:cNvCxnSpPr>
            <a:cxnSpLocks/>
          </p:cNvCxnSpPr>
          <p:nvPr/>
        </p:nvCxnSpPr>
        <p:spPr>
          <a:xfrm flipV="1">
            <a:off x="6588224" y="1540354"/>
            <a:ext cx="337673" cy="160454"/>
          </a:xfrm>
          <a:prstGeom prst="curvedConnector3">
            <a:avLst/>
          </a:prstGeom>
          <a:ln>
            <a:solidFill>
              <a:srgbClr val="FEDB0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B2235EED-4CFE-4D18-92F3-11EF789D51DD}"/>
              </a:ext>
            </a:extLst>
          </p:cNvPr>
          <p:cNvSpPr txBox="1"/>
          <p:nvPr/>
        </p:nvSpPr>
        <p:spPr>
          <a:xfrm>
            <a:off x="7085602" y="5252649"/>
            <a:ext cx="223892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EDB03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HR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ראש צוות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2 בודקים ג'וניור</a:t>
            </a:r>
          </a:p>
        </p:txBody>
      </p:sp>
      <p:cxnSp>
        <p:nvCxnSpPr>
          <p:cNvPr id="25" name="מחבר: מעוקל 24">
            <a:extLst>
              <a:ext uri="{FF2B5EF4-FFF2-40B4-BE49-F238E27FC236}">
                <a16:creationId xmlns:a16="http://schemas.microsoft.com/office/drawing/2014/main" id="{5D0EB65D-BD7A-4828-8F8D-08A596C3F419}"/>
              </a:ext>
            </a:extLst>
          </p:cNvPr>
          <p:cNvCxnSpPr>
            <a:cxnSpLocks/>
          </p:cNvCxnSpPr>
          <p:nvPr/>
        </p:nvCxnSpPr>
        <p:spPr>
          <a:xfrm flipV="1">
            <a:off x="6815579" y="5487854"/>
            <a:ext cx="337673" cy="160454"/>
          </a:xfrm>
          <a:prstGeom prst="curvedConnector3">
            <a:avLst>
              <a:gd name="adj1" fmla="val 58332"/>
            </a:avLst>
          </a:prstGeom>
          <a:ln>
            <a:solidFill>
              <a:srgbClr val="FEDB0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4AF4D0EF-6EDC-47E1-BA58-B830065FD6FF}"/>
              </a:ext>
            </a:extLst>
          </p:cNvPr>
          <p:cNvSpPr txBox="1"/>
          <p:nvPr/>
        </p:nvSpPr>
        <p:spPr>
          <a:xfrm>
            <a:off x="70728" y="3729716"/>
            <a:ext cx="3205128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EDB03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b="1" u="sng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חדר עבודה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b="1" u="sng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חיבור לאינטרנט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b="1" u="sng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3 </a:t>
            </a:r>
            <a:r>
              <a:rPr lang="he-IL" sz="2400" b="1" u="sng" dirty="0" err="1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שולחונות</a:t>
            </a:r>
            <a:r>
              <a:rPr lang="he-IL" sz="2400" b="1" u="sng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וכיסאות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b="1" u="sng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ארוחת </a:t>
            </a:r>
            <a:r>
              <a:rPr lang="he-IL" sz="2400" b="1" u="sng" dirty="0" err="1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צהריים</a:t>
            </a:r>
            <a:endParaRPr lang="he-IL" sz="2400" b="1" u="sng" dirty="0">
              <a:solidFill>
                <a:srgbClr val="FEDB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b="1" u="sng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מטבחון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b="1" u="sng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כלי כתיבה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400" b="1" u="sng" dirty="0" err="1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טלוויזיה+סוני</a:t>
            </a:r>
            <a:r>
              <a:rPr lang="he-IL" sz="2400" b="1" u="sng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פלייסטיישן</a:t>
            </a:r>
            <a:endParaRPr lang="en-US" sz="2400" b="1" u="sng" dirty="0">
              <a:solidFill>
                <a:srgbClr val="FEDB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</p:txBody>
      </p:sp>
      <p:cxnSp>
        <p:nvCxnSpPr>
          <p:cNvPr id="28" name="מחבר: מעוקל 27">
            <a:extLst>
              <a:ext uri="{FF2B5EF4-FFF2-40B4-BE49-F238E27FC236}">
                <a16:creationId xmlns:a16="http://schemas.microsoft.com/office/drawing/2014/main" id="{A9099C08-FA78-4E22-BD9F-55D31488396A}"/>
              </a:ext>
            </a:extLst>
          </p:cNvPr>
          <p:cNvCxnSpPr>
            <a:cxnSpLocks/>
          </p:cNvCxnSpPr>
          <p:nvPr/>
        </p:nvCxnSpPr>
        <p:spPr>
          <a:xfrm rot="10800000">
            <a:off x="1158420" y="3934445"/>
            <a:ext cx="1834474" cy="1104531"/>
          </a:xfrm>
          <a:prstGeom prst="curvedConnector3">
            <a:avLst>
              <a:gd name="adj1" fmla="val 43098"/>
            </a:avLst>
          </a:prstGeom>
          <a:ln>
            <a:solidFill>
              <a:srgbClr val="FEDB0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תמונה 6">
            <a:extLst>
              <a:ext uri="{FF2B5EF4-FFF2-40B4-BE49-F238E27FC236}">
                <a16:creationId xmlns:a16="http://schemas.microsoft.com/office/drawing/2014/main" id="{ABE2699F-C0F2-412F-A47E-FCD56B96C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90" y="1540354"/>
            <a:ext cx="4581012" cy="4581012"/>
          </a:xfrm>
          <a:prstGeom prst="rect">
            <a:avLst/>
          </a:prstGeom>
        </p:spPr>
      </p:pic>
      <p:pic>
        <p:nvPicPr>
          <p:cNvPr id="34" name="גרפיקה 33" descr="רובוט">
            <a:extLst>
              <a:ext uri="{FF2B5EF4-FFF2-40B4-BE49-F238E27FC236}">
                <a16:creationId xmlns:a16="http://schemas.microsoft.com/office/drawing/2014/main" id="{318E9D89-70D7-45B8-97C3-B0DEF42C7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2134" y="1706812"/>
            <a:ext cx="914400" cy="914400"/>
          </a:xfrm>
          <a:prstGeom prst="rect">
            <a:avLst/>
          </a:prstGeom>
        </p:spPr>
      </p:pic>
      <p:pic>
        <p:nvPicPr>
          <p:cNvPr id="36" name="גרפיקה 35" descr="מחשב">
            <a:extLst>
              <a:ext uri="{FF2B5EF4-FFF2-40B4-BE49-F238E27FC236}">
                <a16:creationId xmlns:a16="http://schemas.microsoft.com/office/drawing/2014/main" id="{8E635F29-2968-4793-A97A-1CEB24F384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09872" y="1745481"/>
            <a:ext cx="869727" cy="869727"/>
          </a:xfrm>
          <a:prstGeom prst="rect">
            <a:avLst/>
          </a:prstGeom>
        </p:spPr>
      </p:pic>
      <p:pic>
        <p:nvPicPr>
          <p:cNvPr id="38" name="גרפיקה 37" descr="מתכנת">
            <a:extLst>
              <a:ext uri="{FF2B5EF4-FFF2-40B4-BE49-F238E27FC236}">
                <a16:creationId xmlns:a16="http://schemas.microsoft.com/office/drawing/2014/main" id="{7A105F4E-1F5C-49D3-B48E-E53084DF48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83452" y="4938413"/>
            <a:ext cx="914400" cy="914400"/>
          </a:xfrm>
          <a:prstGeom prst="rect">
            <a:avLst/>
          </a:prstGeom>
        </p:spPr>
      </p:pic>
      <p:pic>
        <p:nvPicPr>
          <p:cNvPr id="40" name="גרפיקה 39" descr="אדם אוכל">
            <a:extLst>
              <a:ext uri="{FF2B5EF4-FFF2-40B4-BE49-F238E27FC236}">
                <a16:creationId xmlns:a16="http://schemas.microsoft.com/office/drawing/2014/main" id="{94AA9EAD-BC44-44BD-906D-2DAE5BAD87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3697" y="50223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1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3475"/>
            <a:ext cx="529310" cy="391229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EB2F3589-1DFC-438D-941A-F5F187853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094" y="3626699"/>
            <a:ext cx="410712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he-IL" altLang="ko-KR" sz="16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פונקציות עיקריות של המערכת</a:t>
            </a:r>
            <a:endParaRPr lang="en-US" altLang="ko-KR" sz="16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353E11CA-8121-489B-BF66-C736C87FE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231" y="3852734"/>
            <a:ext cx="456440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defRPr/>
            </a:pPr>
            <a:endParaRPr lang="en-US" altLang="ko-KR" sz="12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89ACC5E5-B0CC-4D83-B247-F4C069BEB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972" y="307479"/>
            <a:ext cx="6150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tx2"/>
                </a:solidFill>
                <a:latin typeface="+mj-lt"/>
                <a:ea typeface="맑은 고딕" pitchFamily="50" charset="-127"/>
              </a:rPr>
              <a:t>08</a:t>
            </a:r>
            <a:endParaRPr lang="ko-KR" altLang="en-US" sz="2800" b="1" dirty="0">
              <a:solidFill>
                <a:schemeClr val="tx2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693C734-10DE-45CA-BA5F-8E6FC292E69D}"/>
              </a:ext>
            </a:extLst>
          </p:cNvPr>
          <p:cNvSpPr txBox="1"/>
          <p:nvPr/>
        </p:nvSpPr>
        <p:spPr>
          <a:xfrm>
            <a:off x="1205664" y="245924"/>
            <a:ext cx="451846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ניהול סיכונים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A3029189-63E0-4627-98BC-94286AC3A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" y="922482"/>
            <a:ext cx="9140441" cy="6882075"/>
          </a:xfrm>
          <a:prstGeom prst="rect">
            <a:avLst/>
          </a:prstGeom>
        </p:spPr>
      </p:pic>
      <p:sp>
        <p:nvSpPr>
          <p:cNvPr id="26" name="מלבן 25">
            <a:extLst>
              <a:ext uri="{FF2B5EF4-FFF2-40B4-BE49-F238E27FC236}">
                <a16:creationId xmlns:a16="http://schemas.microsoft.com/office/drawing/2014/main" id="{2DB35762-AA1B-4950-B661-92EF1080BB7C}"/>
              </a:ext>
            </a:extLst>
          </p:cNvPr>
          <p:cNvSpPr/>
          <p:nvPr/>
        </p:nvSpPr>
        <p:spPr>
          <a:xfrm>
            <a:off x="-16395" y="922482"/>
            <a:ext cx="9144000" cy="68820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2E5CA216-0117-4176-B323-05A9082331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6" y="1097496"/>
            <a:ext cx="1069943" cy="1069943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4455EA1C-F176-4A2A-8C7F-A5B9800C0AC3}"/>
              </a:ext>
            </a:extLst>
          </p:cNvPr>
          <p:cNvSpPr txBox="1"/>
          <p:nvPr/>
        </p:nvSpPr>
        <p:spPr>
          <a:xfrm>
            <a:off x="-844342" y="988477"/>
            <a:ext cx="8653827" cy="19082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EDB03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חיבור אינטרנט לא עובד-</a:t>
            </a:r>
          </a:p>
          <a:p>
            <a:pPr algn="r"/>
            <a:r>
              <a:rPr lang="he-IL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תיאור הנזק: </a:t>
            </a:r>
            <a:r>
              <a:rPr lang="he-IL" dirty="0">
                <a:solidFill>
                  <a:srgbClr val="FEDB03"/>
                </a:solidFill>
                <a:effectLst/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לא ניתן לבצע בדיקה מההיבט של המשתמש</a:t>
            </a:r>
          </a:p>
          <a:p>
            <a:pPr algn="r"/>
            <a:r>
              <a:rPr lang="he-IL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סיכוי: 0.3  נזק צפוי: 10  חומרת סיכון: 3</a:t>
            </a:r>
          </a:p>
          <a:p>
            <a:pPr algn="r"/>
            <a:r>
              <a:rPr lang="he-IL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תיאור הפעולה: </a:t>
            </a:r>
            <a:r>
              <a:rPr lang="he-IL" dirty="0">
                <a:solidFill>
                  <a:srgbClr val="FEDB03"/>
                </a:solidFill>
                <a:effectLst/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יש להתקשר לעומר יפרח מבזק</a:t>
            </a:r>
          </a:p>
          <a:p>
            <a:pPr algn="r"/>
            <a:r>
              <a:rPr lang="he-IL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אחראי: עומר יפרח, איש קשר בבזק טלפון: 054-7635521 </a:t>
            </a:r>
          </a:p>
          <a:p>
            <a:pPr algn="r"/>
            <a:r>
              <a:rPr lang="en-US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MAIL</a:t>
            </a:r>
            <a:r>
              <a:rPr lang="he-IL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: </a:t>
            </a:r>
            <a:r>
              <a:rPr lang="en-US" dirty="0">
                <a:solidFill>
                  <a:srgbClr val="FEDB03"/>
                </a:solidFill>
                <a:effectLst/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omerifrah@gmail.com</a:t>
            </a:r>
            <a:endParaRPr lang="he-IL" dirty="0">
              <a:solidFill>
                <a:srgbClr val="FEDB03"/>
              </a:solidFill>
              <a:highlight>
                <a:srgbClr val="000000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9AD53D6A-2972-401A-B21D-86BB9222F7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010" y="3293576"/>
            <a:ext cx="1069943" cy="1069943"/>
          </a:xfrm>
          <a:prstGeom prst="rect">
            <a:avLst/>
          </a:prstGeom>
        </p:spPr>
      </p:pic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A6AD9A66-7B18-40B7-8FF5-F4E4C27ABF04}"/>
              </a:ext>
            </a:extLst>
          </p:cNvPr>
          <p:cNvSpPr txBox="1"/>
          <p:nvPr/>
        </p:nvSpPr>
        <p:spPr>
          <a:xfrm>
            <a:off x="1271994" y="3086032"/>
            <a:ext cx="6537491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EDB03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בודקים לא מקצועיים-</a:t>
            </a:r>
          </a:p>
          <a:p>
            <a:pPr algn="r"/>
            <a:r>
              <a:rPr lang="he-IL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תיאור הנזק: איכות גרועה של בדיקות ועבודה איטית</a:t>
            </a:r>
          </a:p>
          <a:p>
            <a:pPr algn="r"/>
            <a:r>
              <a:rPr lang="he-IL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סיכוי: 0.4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 </a:t>
            </a:r>
            <a:r>
              <a:rPr lang="he-IL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נזק צפוי: 7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 </a:t>
            </a:r>
            <a:r>
              <a:rPr lang="he-IL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חומרת סיכון: 2.8</a:t>
            </a:r>
          </a:p>
          <a:p>
            <a:pPr algn="r"/>
            <a:r>
              <a:rPr lang="he-IL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תיאור הפעולה: מציאת בודקים מנוסים במקומם</a:t>
            </a:r>
          </a:p>
          <a:p>
            <a:pPr algn="r"/>
            <a:r>
              <a:rPr lang="he-IL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אחראי: רעות אסולין, אחראית משאבי אנוש טלפון:</a:t>
            </a:r>
            <a:r>
              <a:rPr lang="he-IL" sz="2000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he-IL" dirty="0">
                <a:solidFill>
                  <a:srgbClr val="FEDB03"/>
                </a:solidFill>
                <a:effectLst/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058-6549967</a:t>
            </a:r>
            <a:endParaRPr lang="he-IL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endParaRPr lang="he-IL" dirty="0">
              <a:solidFill>
                <a:srgbClr val="FEDB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2ED7B069-B0FE-42D8-ADC2-685D98B86E75}"/>
              </a:ext>
            </a:extLst>
          </p:cNvPr>
          <p:cNvSpPr txBox="1"/>
          <p:nvPr/>
        </p:nvSpPr>
        <p:spPr>
          <a:xfrm>
            <a:off x="376059" y="4842911"/>
            <a:ext cx="7413949" cy="21852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EDB03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מבצע צבאי-</a:t>
            </a:r>
          </a:p>
          <a:p>
            <a:pPr algn="r"/>
            <a:r>
              <a:rPr lang="he-IL" dirty="0">
                <a:solidFill>
                  <a:srgbClr val="FEDB03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תיאור הנזק: פוגע ביכולת הגעה לעבודה ופגישה עם חברי הצוות, </a:t>
            </a:r>
          </a:p>
          <a:p>
            <a:pPr algn="r"/>
            <a:r>
              <a:rPr lang="he-IL" dirty="0">
                <a:solidFill>
                  <a:srgbClr val="FEDB03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ה</a:t>
            </a:r>
            <a:r>
              <a:rPr lang="he-IL" dirty="0">
                <a:solidFill>
                  <a:srgbClr val="FEDB03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הכנת עמדות נוספת בממ"ד</a:t>
            </a:r>
          </a:p>
          <a:p>
            <a:pPr algn="r"/>
            <a:r>
              <a:rPr lang="he-IL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סיכוי: 0.4  נזק צפוי: 6  חומרת סיכון: 2.4</a:t>
            </a:r>
          </a:p>
          <a:p>
            <a:pPr algn="r"/>
            <a:r>
              <a:rPr lang="he-IL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תיאור הפעולה: המשך עבודה מרחוק</a:t>
            </a:r>
          </a:p>
          <a:p>
            <a:pPr algn="r"/>
            <a:r>
              <a:rPr lang="he-IL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אחראי: רותם אלון, ראש צוות טלפון: </a:t>
            </a:r>
            <a:r>
              <a:rPr lang="he-IL" dirty="0">
                <a:solidFill>
                  <a:srgbClr val="FEDB03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052-6768540</a:t>
            </a:r>
            <a:endParaRPr lang="he-IL" sz="2000" dirty="0">
              <a:solidFill>
                <a:srgbClr val="FEDB03"/>
              </a:solidFill>
              <a:highlight>
                <a:srgbClr val="000000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endParaRPr lang="he-IL" dirty="0">
              <a:solidFill>
                <a:srgbClr val="FEDB03"/>
              </a:solidFill>
              <a:highlight>
                <a:srgbClr val="000000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D7C91D8C-5AE0-45A2-A549-9E9F60BD2B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01" y="5079514"/>
            <a:ext cx="928871" cy="92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1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3475"/>
            <a:ext cx="529310" cy="391229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EB2F3589-1DFC-438D-941A-F5F187853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094" y="3626699"/>
            <a:ext cx="410712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he-IL" altLang="ko-KR" sz="16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פונקציות עיקריות של המערכת</a:t>
            </a:r>
            <a:endParaRPr lang="en-US" altLang="ko-KR" sz="16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353E11CA-8121-489B-BF66-C736C87FE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231" y="3852734"/>
            <a:ext cx="456440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defRPr/>
            </a:pPr>
            <a:endParaRPr lang="en-US" altLang="ko-KR" sz="12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89ACC5E5-B0CC-4D83-B247-F4C069BEB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972" y="307479"/>
            <a:ext cx="6150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tx2"/>
                </a:solidFill>
                <a:latin typeface="+mj-lt"/>
                <a:ea typeface="맑은 고딕" pitchFamily="50" charset="-127"/>
              </a:rPr>
              <a:t>08</a:t>
            </a:r>
            <a:endParaRPr lang="ko-KR" altLang="en-US" sz="2800" b="1" dirty="0">
              <a:solidFill>
                <a:schemeClr val="tx2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693C734-10DE-45CA-BA5F-8E6FC292E69D}"/>
              </a:ext>
            </a:extLst>
          </p:cNvPr>
          <p:cNvSpPr txBox="1"/>
          <p:nvPr/>
        </p:nvSpPr>
        <p:spPr>
          <a:xfrm>
            <a:off x="1205664" y="245924"/>
            <a:ext cx="451846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ניהול סיכונים- המשך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A3029189-63E0-4627-98BC-94286AC3A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" y="922482"/>
            <a:ext cx="9140441" cy="6882075"/>
          </a:xfrm>
          <a:prstGeom prst="rect">
            <a:avLst/>
          </a:prstGeom>
        </p:spPr>
      </p:pic>
      <p:sp>
        <p:nvSpPr>
          <p:cNvPr id="26" name="מלבן 25">
            <a:extLst>
              <a:ext uri="{FF2B5EF4-FFF2-40B4-BE49-F238E27FC236}">
                <a16:creationId xmlns:a16="http://schemas.microsoft.com/office/drawing/2014/main" id="{2DB35762-AA1B-4950-B661-92EF1080BB7C}"/>
              </a:ext>
            </a:extLst>
          </p:cNvPr>
          <p:cNvSpPr/>
          <p:nvPr/>
        </p:nvSpPr>
        <p:spPr>
          <a:xfrm>
            <a:off x="-16395" y="922482"/>
            <a:ext cx="9144000" cy="68820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4455EA1C-F176-4A2A-8C7F-A5B9800C0AC3}"/>
              </a:ext>
            </a:extLst>
          </p:cNvPr>
          <p:cNvSpPr txBox="1"/>
          <p:nvPr/>
        </p:nvSpPr>
        <p:spPr>
          <a:xfrm>
            <a:off x="-844342" y="988477"/>
            <a:ext cx="8653827" cy="21852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EDB03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נגיף הקורונה-</a:t>
            </a:r>
          </a:p>
          <a:p>
            <a:pPr algn="r"/>
            <a:r>
              <a:rPr lang="he-IL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תיאור הנזק: </a:t>
            </a:r>
            <a:r>
              <a:rPr lang="he-IL" dirty="0">
                <a:solidFill>
                  <a:srgbClr val="FEDB03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לא תהיה יכולת לעבוד במקום עבודה, </a:t>
            </a:r>
            <a:r>
              <a:rPr lang="he-IL" dirty="0" err="1">
                <a:solidFill>
                  <a:srgbClr val="FEDB03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בידודים</a:t>
            </a:r>
            <a:endParaRPr lang="he-IL" dirty="0">
              <a:solidFill>
                <a:srgbClr val="FEDB03"/>
              </a:solidFill>
              <a:effectLst/>
              <a:highlight>
                <a:srgbClr val="000000"/>
              </a:highlight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 algn="r"/>
            <a:r>
              <a:rPr lang="he-IL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סיכוי: 0.4  נזק צפוי: 6  חומרת סיכון: 2.4</a:t>
            </a:r>
          </a:p>
          <a:p>
            <a:pPr algn="r"/>
            <a:r>
              <a:rPr lang="he-IL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תיאור הפעולה: </a:t>
            </a:r>
            <a:r>
              <a:rPr lang="he-IL" sz="1800" dirty="0">
                <a:solidFill>
                  <a:srgbClr val="FEDB03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יש לחלק לעובדי החברה מחשבים ניידים</a:t>
            </a:r>
            <a:br>
              <a:rPr lang="he-IL" sz="1800" dirty="0">
                <a:solidFill>
                  <a:srgbClr val="FEDB03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</a:br>
            <a:r>
              <a:rPr lang="he-IL" sz="1800" dirty="0">
                <a:solidFill>
                  <a:srgbClr val="FEDB03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*יש לספק לעובדי החברה חיבור לאינטרנט</a:t>
            </a:r>
            <a:endParaRPr lang="en-US" sz="1800" dirty="0">
              <a:solidFill>
                <a:srgbClr val="FEDB03"/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 algn="r"/>
            <a:r>
              <a:rPr lang="he-IL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אחראי: שיר כהן, מזכירת החברה, טלפון: </a:t>
            </a:r>
            <a:r>
              <a:rPr lang="he-IL" sz="1800" dirty="0">
                <a:solidFill>
                  <a:srgbClr val="FEDB03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052-7684323</a:t>
            </a:r>
            <a:r>
              <a:rPr lang="he-IL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</a:p>
          <a:p>
            <a:pPr algn="r"/>
            <a:r>
              <a:rPr lang="en-US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MAIL</a:t>
            </a:r>
            <a:r>
              <a:rPr lang="he-IL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: </a:t>
            </a:r>
            <a:r>
              <a:rPr lang="en-US" dirty="0">
                <a:solidFill>
                  <a:srgbClr val="FEDB03"/>
                </a:solidFill>
                <a:effectLst/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shir12@gmail.com</a:t>
            </a:r>
            <a:endParaRPr lang="he-IL" dirty="0">
              <a:solidFill>
                <a:srgbClr val="FEDB03"/>
              </a:solidFill>
              <a:highlight>
                <a:srgbClr val="000000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A6AD9A66-7B18-40B7-8FF5-F4E4C27ABF04}"/>
              </a:ext>
            </a:extLst>
          </p:cNvPr>
          <p:cNvSpPr txBox="1"/>
          <p:nvPr/>
        </p:nvSpPr>
        <p:spPr>
          <a:xfrm>
            <a:off x="539552" y="3429000"/>
            <a:ext cx="7269933" cy="27392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EDB03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שרת החברה לא זמין-</a:t>
            </a:r>
          </a:p>
          <a:p>
            <a:pPr algn="r"/>
            <a:r>
              <a:rPr lang="he-IL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תיאור הנזק: </a:t>
            </a:r>
            <a:r>
              <a:rPr lang="he-IL" sz="1800" dirty="0">
                <a:solidFill>
                  <a:srgbClr val="FEDB03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לא תהיה יכולת לבצע בדיקות, להתחבר לאתר החברה ,ליצור ולשחזר נתונים</a:t>
            </a:r>
            <a:endParaRPr lang="he-IL" dirty="0">
              <a:solidFill>
                <a:srgbClr val="FEDB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r>
              <a:rPr lang="he-IL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סיכוי: 0.2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 </a:t>
            </a:r>
            <a:r>
              <a:rPr lang="he-IL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נזק צפוי: 10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 </a:t>
            </a:r>
            <a:r>
              <a:rPr lang="he-IL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חומרת סיכון: 2</a:t>
            </a:r>
          </a:p>
          <a:p>
            <a:pPr algn="r"/>
            <a:r>
              <a:rPr lang="he-IL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תיאור הפעולה: </a:t>
            </a:r>
            <a:r>
              <a:rPr lang="he-IL" sz="1800" dirty="0">
                <a:solidFill>
                  <a:srgbClr val="FEDB03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יש להתקשר למור דנינו שנמצא ב5 דק קריאה מנקודת התקלה</a:t>
            </a:r>
          </a:p>
          <a:p>
            <a:pPr algn="r"/>
            <a:r>
              <a:rPr lang="he-IL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אחראי: מור דנינו,</a:t>
            </a:r>
          </a:p>
          <a:p>
            <a:pPr algn="r"/>
            <a:r>
              <a:rPr lang="en-US" dirty="0">
                <a:solidFill>
                  <a:srgbClr val="FEDB03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Database Admin </a:t>
            </a:r>
            <a:r>
              <a:rPr lang="en-US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he-IL" dirty="0">
              <a:solidFill>
                <a:srgbClr val="FEDB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r>
              <a:rPr lang="he-IL" dirty="0">
                <a:solidFill>
                  <a:srgbClr val="FEDB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טלפון: 054-2626674</a:t>
            </a:r>
          </a:p>
          <a:p>
            <a:pPr algn="r"/>
            <a:r>
              <a:rPr lang="en-US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MAIL</a:t>
            </a:r>
            <a:r>
              <a:rPr lang="he-IL" dirty="0">
                <a:solidFill>
                  <a:srgbClr val="FEDB03"/>
                </a:solidFill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: </a:t>
            </a:r>
            <a:r>
              <a:rPr lang="en-US" dirty="0">
                <a:solidFill>
                  <a:srgbClr val="FEDB03"/>
                </a:solidFill>
                <a:effectLst/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mor10@gmail.com</a:t>
            </a:r>
            <a:endParaRPr lang="he-IL" dirty="0">
              <a:solidFill>
                <a:srgbClr val="FEDB03"/>
              </a:solidFill>
              <a:highlight>
                <a:srgbClr val="000000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/>
            <a:endParaRPr lang="he-IL" dirty="0">
              <a:solidFill>
                <a:srgbClr val="FEDB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E298C8DE-C6B7-43D5-BE2E-8F5C87211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26" y="1126991"/>
            <a:ext cx="981038" cy="981038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91456A1D-8D5E-45AC-B462-D622F047F4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852" y="3621877"/>
            <a:ext cx="925927" cy="9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-468560" y="908720"/>
            <a:ext cx="6434426" cy="2911026"/>
          </a:xfrm>
        </p:spPr>
        <p:txBody>
          <a:bodyPr/>
          <a:lstStyle/>
          <a:p>
            <a:pPr algn="ctr"/>
            <a:r>
              <a:rPr lang="he-IL" altLang="ko-KR" sz="9600" b="1" dirty="0">
                <a:latin typeface="Aharoni" panose="02010803020104030203" pitchFamily="2" charset="-79"/>
                <a:cs typeface="Aharoni" panose="02010803020104030203" pitchFamily="2" charset="-79"/>
              </a:rPr>
              <a:t>תודה </a:t>
            </a:r>
            <a:br>
              <a:rPr lang="he-IL" altLang="ko-KR" sz="9600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e-IL" altLang="ko-KR" sz="9600" b="1" dirty="0">
                <a:latin typeface="Aharoni" panose="02010803020104030203" pitchFamily="2" charset="-79"/>
                <a:cs typeface="Aharoni" panose="02010803020104030203" pitchFamily="2" charset="-79"/>
              </a:rPr>
              <a:t>על ההקשבה</a:t>
            </a:r>
            <a:endParaRPr lang="ko-KR" altLang="en-US" sz="9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071278" y="5481709"/>
            <a:ext cx="1001830" cy="253833"/>
            <a:chOff x="5427663" y="6166383"/>
            <a:chExt cx="1335600" cy="338400"/>
          </a:xfrm>
        </p:grpSpPr>
        <p:sp>
          <p:nvSpPr>
            <p:cNvPr id="46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8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9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1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2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3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4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5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6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7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8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9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0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1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2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3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9" tIns="34294" rIns="68589" bIns="3429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545844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00A1C623-F2E4-4048-8370-54E7CC06A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93"/>
            <a:ext cx="9144000" cy="685800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-108520" y="4365104"/>
            <a:ext cx="7632848" cy="3384376"/>
          </a:xfrm>
        </p:spPr>
        <p:txBody>
          <a:bodyPr/>
          <a:lstStyle/>
          <a:p>
            <a:pPr algn="r"/>
            <a:r>
              <a:rPr lang="he-IL" altLang="ko-KR" sz="8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האם יש שאלות?</a:t>
            </a:r>
            <a:endParaRPr lang="ko-KR" altLang="en-US" sz="80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573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71604" y="1268760"/>
            <a:ext cx="221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altLang="ko-KR" sz="4000" b="1" dirty="0">
                <a:solidFill>
                  <a:srgbClr val="FFE203"/>
                </a:solidFill>
                <a:latin typeface="Aharoni" panose="02010803020104030203" pitchFamily="2" charset="-79"/>
                <a:ea typeface="맑은 고딕" pitchFamily="50" charset="-127"/>
                <a:cs typeface="Aharoni" panose="02010803020104030203" pitchFamily="2" charset="-79"/>
              </a:rPr>
              <a:t>תוכן עניינים</a:t>
            </a:r>
            <a:endParaRPr lang="ko-KR" altLang="en-US" sz="4000" b="1" dirty="0">
              <a:solidFill>
                <a:srgbClr val="FFE203"/>
              </a:solidFill>
              <a:latin typeface="Aharoni" panose="02010803020104030203" pitchFamily="2" charset="-79"/>
              <a:ea typeface="맑은 고딕" pitchFamily="50" charset="-127"/>
              <a:cs typeface="Aharoni" panose="02010803020104030203" pitchFamily="2" charset="-79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880" y="615211"/>
            <a:ext cx="937518" cy="69294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123728" y="5589240"/>
            <a:ext cx="4652738" cy="504056"/>
            <a:chOff x="3916481" y="2407385"/>
            <a:chExt cx="4652738" cy="504056"/>
          </a:xfrm>
        </p:grpSpPr>
        <p:sp>
          <p:nvSpPr>
            <p:cNvPr id="4" name="직사각형 3"/>
            <p:cNvSpPr/>
            <p:nvPr/>
          </p:nvSpPr>
          <p:spPr>
            <a:xfrm rot="2700000">
              <a:off x="3916481" y="2407385"/>
              <a:ext cx="504056" cy="504056"/>
            </a:xfrm>
            <a:prstGeom prst="rect">
              <a:avLst/>
            </a:prstGeom>
            <a:solidFill>
              <a:srgbClr val="FEDB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3923928" y="2420887"/>
              <a:ext cx="4645291" cy="477053"/>
              <a:chOff x="3212069" y="2788503"/>
              <a:chExt cx="4858506" cy="172339"/>
            </a:xfrm>
          </p:grpSpPr>
          <p:sp>
            <p:nvSpPr>
              <p:cNvPr id="68" name="Text Box 5"/>
              <p:cNvSpPr txBox="1">
                <a:spLocks noChangeArrowheads="1"/>
              </p:cNvSpPr>
              <p:nvPr/>
            </p:nvSpPr>
            <p:spPr bwMode="auto">
              <a:xfrm>
                <a:off x="3774934" y="2807960"/>
                <a:ext cx="4295641" cy="1334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he-IL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קריטריונים לכניסה ויציאה</a:t>
                </a:r>
                <a:endParaRPr lang="en-US" altLang="ko-KR" b="1" dirty="0"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70" name="TextBox 13"/>
              <p:cNvSpPr txBox="1">
                <a:spLocks noChangeArrowheads="1"/>
              </p:cNvSpPr>
              <p:nvPr/>
            </p:nvSpPr>
            <p:spPr bwMode="auto">
              <a:xfrm>
                <a:off x="3212069" y="2788503"/>
                <a:ext cx="643239" cy="1723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맑은 고딕" pitchFamily="50" charset="-127"/>
                  </a:rPr>
                  <a:t>05</a:t>
                </a:r>
                <a:endParaRPr lang="ko-KR" alt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28" name="그룹 27"/>
          <p:cNvGrpSpPr/>
          <p:nvPr/>
        </p:nvGrpSpPr>
        <p:grpSpPr>
          <a:xfrm>
            <a:off x="2118209" y="3515861"/>
            <a:ext cx="5081428" cy="583094"/>
            <a:chOff x="3910962" y="2384092"/>
            <a:chExt cx="5081428" cy="583094"/>
          </a:xfrm>
        </p:grpSpPr>
        <p:sp>
          <p:nvSpPr>
            <p:cNvPr id="29" name="직사각형 28"/>
            <p:cNvSpPr/>
            <p:nvPr/>
          </p:nvSpPr>
          <p:spPr>
            <a:xfrm rot="2700000">
              <a:off x="3916481" y="2407385"/>
              <a:ext cx="504056" cy="504056"/>
            </a:xfrm>
            <a:prstGeom prst="rect">
              <a:avLst/>
            </a:prstGeom>
            <a:solidFill>
              <a:srgbClr val="FEDB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3910962" y="2384092"/>
              <a:ext cx="5081428" cy="583094"/>
              <a:chOff x="3198508" y="2775209"/>
              <a:chExt cx="5314662" cy="210647"/>
            </a:xfrm>
          </p:grpSpPr>
          <p:sp>
            <p:nvSpPr>
              <p:cNvPr id="31" name="Text Box 5"/>
              <p:cNvSpPr txBox="1">
                <a:spLocks noChangeArrowheads="1"/>
              </p:cNvSpPr>
              <p:nvPr/>
            </p:nvSpPr>
            <p:spPr bwMode="auto">
              <a:xfrm>
                <a:off x="3803963" y="2815250"/>
                <a:ext cx="4295641" cy="1223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he-IL" altLang="ko-KR" sz="16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פונקציות עיקריות של המערכת</a:t>
                </a:r>
                <a:endParaRPr lang="en-US" altLang="ko-KR" sz="16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32" name="Text Box 11"/>
              <p:cNvSpPr txBox="1">
                <a:spLocks noChangeArrowheads="1"/>
              </p:cNvSpPr>
              <p:nvPr/>
            </p:nvSpPr>
            <p:spPr bwMode="auto">
              <a:xfrm>
                <a:off x="3739261" y="2896907"/>
                <a:ext cx="4773909" cy="889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endParaRPr lang="en-US" altLang="ko-KR" sz="12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33" name="TextBox 13"/>
              <p:cNvSpPr txBox="1">
                <a:spLocks noChangeArrowheads="1"/>
              </p:cNvSpPr>
              <p:nvPr/>
            </p:nvSpPr>
            <p:spPr bwMode="auto">
              <a:xfrm>
                <a:off x="3198508" y="2775209"/>
                <a:ext cx="643239" cy="1890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맑은 고딕" pitchFamily="50" charset="-127"/>
                  </a:rPr>
                  <a:t>02</a:t>
                </a:r>
                <a:endPara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2123728" y="4222516"/>
            <a:ext cx="4657053" cy="504056"/>
            <a:chOff x="3916481" y="2407385"/>
            <a:chExt cx="4657053" cy="504056"/>
          </a:xfrm>
        </p:grpSpPr>
        <p:sp>
          <p:nvSpPr>
            <p:cNvPr id="35" name="직사각형 34"/>
            <p:cNvSpPr/>
            <p:nvPr/>
          </p:nvSpPr>
          <p:spPr>
            <a:xfrm rot="2700000">
              <a:off x="3916481" y="2407385"/>
              <a:ext cx="504056" cy="504056"/>
            </a:xfrm>
            <a:prstGeom prst="rect">
              <a:avLst/>
            </a:prstGeom>
            <a:solidFill>
              <a:srgbClr val="FEDB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3923928" y="2420887"/>
              <a:ext cx="4649606" cy="477053"/>
              <a:chOff x="3212069" y="2788503"/>
              <a:chExt cx="4863020" cy="172339"/>
            </a:xfrm>
          </p:grpSpPr>
          <p:sp>
            <p:nvSpPr>
              <p:cNvPr id="37" name="Text Box 5"/>
              <p:cNvSpPr txBox="1">
                <a:spLocks noChangeArrowheads="1"/>
              </p:cNvSpPr>
              <p:nvPr/>
            </p:nvSpPr>
            <p:spPr bwMode="auto">
              <a:xfrm>
                <a:off x="3779448" y="2806078"/>
                <a:ext cx="4295641" cy="1334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he-IL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לוח זמנים מתוכנן</a:t>
                </a:r>
                <a:endParaRPr lang="en-US" altLang="ko-KR" b="1" dirty="0"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43" name="TextBox 13"/>
              <p:cNvSpPr txBox="1">
                <a:spLocks noChangeArrowheads="1"/>
              </p:cNvSpPr>
              <p:nvPr/>
            </p:nvSpPr>
            <p:spPr bwMode="auto">
              <a:xfrm>
                <a:off x="3212069" y="2788503"/>
                <a:ext cx="643239" cy="1723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맑은 고딕" pitchFamily="50" charset="-127"/>
                  </a:rPr>
                  <a:t>03</a:t>
                </a:r>
                <a:endParaRPr lang="ko-KR" alt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2123728" y="4905878"/>
            <a:ext cx="4680493" cy="504056"/>
            <a:chOff x="3916481" y="2407385"/>
            <a:chExt cx="4680493" cy="504056"/>
          </a:xfrm>
        </p:grpSpPr>
        <p:sp>
          <p:nvSpPr>
            <p:cNvPr id="45" name="직사각형 44"/>
            <p:cNvSpPr/>
            <p:nvPr/>
          </p:nvSpPr>
          <p:spPr>
            <a:xfrm rot="2700000">
              <a:off x="3916481" y="2407385"/>
              <a:ext cx="504056" cy="504056"/>
            </a:xfrm>
            <a:prstGeom prst="rect">
              <a:avLst/>
            </a:prstGeom>
            <a:solidFill>
              <a:srgbClr val="FEDB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3923928" y="2420887"/>
              <a:ext cx="4673046" cy="477053"/>
              <a:chOff x="3212069" y="2788503"/>
              <a:chExt cx="4887535" cy="172339"/>
            </a:xfrm>
          </p:grpSpPr>
          <p:sp>
            <p:nvSpPr>
              <p:cNvPr id="47" name="Text Box 5"/>
              <p:cNvSpPr txBox="1">
                <a:spLocks noChangeArrowheads="1"/>
              </p:cNvSpPr>
              <p:nvPr/>
            </p:nvSpPr>
            <p:spPr bwMode="auto">
              <a:xfrm>
                <a:off x="3803963" y="2797292"/>
                <a:ext cx="4295641" cy="1334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he-IL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אסטרטגיית הבדיקות</a:t>
                </a:r>
                <a:endParaRPr lang="en-US" altLang="ko-KR" b="1" dirty="0"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49" name="TextBox 13"/>
              <p:cNvSpPr txBox="1">
                <a:spLocks noChangeArrowheads="1"/>
              </p:cNvSpPr>
              <p:nvPr/>
            </p:nvSpPr>
            <p:spPr bwMode="auto">
              <a:xfrm>
                <a:off x="3212069" y="2788503"/>
                <a:ext cx="643239" cy="1723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맑은 고딕" pitchFamily="50" charset="-127"/>
                  </a:rPr>
                  <a:t>04</a:t>
                </a:r>
                <a:endParaRPr lang="ko-KR" alt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2123728" y="2855792"/>
            <a:ext cx="5075909" cy="564267"/>
            <a:chOff x="3916481" y="2407385"/>
            <a:chExt cx="5075909" cy="564267"/>
          </a:xfrm>
        </p:grpSpPr>
        <p:sp>
          <p:nvSpPr>
            <p:cNvPr id="51" name="직사각형 50"/>
            <p:cNvSpPr/>
            <p:nvPr/>
          </p:nvSpPr>
          <p:spPr>
            <a:xfrm rot="2700000">
              <a:off x="3916481" y="2407385"/>
              <a:ext cx="504056" cy="504056"/>
            </a:xfrm>
            <a:prstGeom prst="rect">
              <a:avLst/>
            </a:prstGeom>
            <a:solidFill>
              <a:srgbClr val="FEDB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3923928" y="2420900"/>
              <a:ext cx="5068462" cy="550752"/>
              <a:chOff x="3212069" y="2788503"/>
              <a:chExt cx="5301101" cy="198963"/>
            </a:xfrm>
          </p:grpSpPr>
          <p:sp>
            <p:nvSpPr>
              <p:cNvPr id="53" name="Text Box 5"/>
              <p:cNvSpPr txBox="1">
                <a:spLocks noChangeArrowheads="1"/>
              </p:cNvSpPr>
              <p:nvPr/>
            </p:nvSpPr>
            <p:spPr bwMode="auto">
              <a:xfrm>
                <a:off x="3774934" y="2814029"/>
                <a:ext cx="4295641" cy="1334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he-IL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מושגים בסיסיים</a:t>
                </a:r>
                <a:endParaRPr lang="en-US" altLang="ko-KR" b="1" dirty="0"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55" name="Text Box 11"/>
              <p:cNvSpPr txBox="1">
                <a:spLocks noChangeArrowheads="1"/>
              </p:cNvSpPr>
              <p:nvPr/>
            </p:nvSpPr>
            <p:spPr bwMode="auto">
              <a:xfrm>
                <a:off x="3739261" y="2895297"/>
                <a:ext cx="4773909" cy="921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endParaRPr lang="en-US" altLang="ko-KR" sz="12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59" name="TextBox 13"/>
              <p:cNvSpPr txBox="1">
                <a:spLocks noChangeArrowheads="1"/>
              </p:cNvSpPr>
              <p:nvPr/>
            </p:nvSpPr>
            <p:spPr bwMode="auto">
              <a:xfrm>
                <a:off x="3212069" y="2788503"/>
                <a:ext cx="643239" cy="1890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맑은 고딕" pitchFamily="50" charset="-127"/>
                  </a:rPr>
                  <a:t>01</a:t>
                </a:r>
                <a:endPara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64" name="그룹 27">
            <a:extLst>
              <a:ext uri="{FF2B5EF4-FFF2-40B4-BE49-F238E27FC236}">
                <a16:creationId xmlns:a16="http://schemas.microsoft.com/office/drawing/2014/main" id="{66E58D1F-3D37-4027-AD8A-F37E8082245D}"/>
              </a:ext>
            </a:extLst>
          </p:cNvPr>
          <p:cNvGrpSpPr/>
          <p:nvPr/>
        </p:nvGrpSpPr>
        <p:grpSpPr>
          <a:xfrm>
            <a:off x="5496612" y="3477728"/>
            <a:ext cx="5081428" cy="583094"/>
            <a:chOff x="3910962" y="2384092"/>
            <a:chExt cx="5081428" cy="583094"/>
          </a:xfrm>
        </p:grpSpPr>
        <p:sp>
          <p:nvSpPr>
            <p:cNvPr id="65" name="직사각형 28">
              <a:extLst>
                <a:ext uri="{FF2B5EF4-FFF2-40B4-BE49-F238E27FC236}">
                  <a16:creationId xmlns:a16="http://schemas.microsoft.com/office/drawing/2014/main" id="{993F0E53-B5F5-4492-9799-4CF7953ACDEB}"/>
                </a:ext>
              </a:extLst>
            </p:cNvPr>
            <p:cNvSpPr/>
            <p:nvPr/>
          </p:nvSpPr>
          <p:spPr>
            <a:xfrm rot="2700000">
              <a:off x="3916481" y="2407385"/>
              <a:ext cx="504056" cy="504056"/>
            </a:xfrm>
            <a:prstGeom prst="rect">
              <a:avLst/>
            </a:prstGeom>
            <a:solidFill>
              <a:srgbClr val="FEDB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67" name="그룹 29">
              <a:extLst>
                <a:ext uri="{FF2B5EF4-FFF2-40B4-BE49-F238E27FC236}">
                  <a16:creationId xmlns:a16="http://schemas.microsoft.com/office/drawing/2014/main" id="{2CD9748F-21CF-48FA-8673-E0E490757FEA}"/>
                </a:ext>
              </a:extLst>
            </p:cNvPr>
            <p:cNvGrpSpPr/>
            <p:nvPr/>
          </p:nvGrpSpPr>
          <p:grpSpPr>
            <a:xfrm>
              <a:off x="3910962" y="2384092"/>
              <a:ext cx="5081428" cy="583094"/>
              <a:chOff x="3198508" y="2775209"/>
              <a:chExt cx="5314662" cy="210647"/>
            </a:xfrm>
          </p:grpSpPr>
          <p:sp>
            <p:nvSpPr>
              <p:cNvPr id="71" name="Text Box 5">
                <a:extLst>
                  <a:ext uri="{FF2B5EF4-FFF2-40B4-BE49-F238E27FC236}">
                    <a16:creationId xmlns:a16="http://schemas.microsoft.com/office/drawing/2014/main" id="{FCDF3A20-08A9-454D-8296-B03B94B935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03963" y="2815250"/>
                <a:ext cx="4295641" cy="1334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he-IL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דרישות לביצוע בדיקות</a:t>
                </a:r>
                <a:endParaRPr lang="en-US" altLang="ko-KR" b="1" dirty="0"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72" name="Text Box 11">
                <a:extLst>
                  <a:ext uri="{FF2B5EF4-FFF2-40B4-BE49-F238E27FC236}">
                    <a16:creationId xmlns:a16="http://schemas.microsoft.com/office/drawing/2014/main" id="{058DE27B-EBA8-44BD-94F4-16BC7D1600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9261" y="2896907"/>
                <a:ext cx="4773909" cy="889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endParaRPr lang="en-US" altLang="ko-KR" sz="12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73" name="TextBox 13">
                <a:extLst>
                  <a:ext uri="{FF2B5EF4-FFF2-40B4-BE49-F238E27FC236}">
                    <a16:creationId xmlns:a16="http://schemas.microsoft.com/office/drawing/2014/main" id="{F1007825-9ECF-44E6-81F9-9512B8EB50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98508" y="2775209"/>
                <a:ext cx="643239" cy="1890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맑은 고딕" pitchFamily="50" charset="-127"/>
                  </a:rPr>
                  <a:t>07</a:t>
                </a:r>
                <a:endPara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74" name="그룹 33">
            <a:extLst>
              <a:ext uri="{FF2B5EF4-FFF2-40B4-BE49-F238E27FC236}">
                <a16:creationId xmlns:a16="http://schemas.microsoft.com/office/drawing/2014/main" id="{BBADB56C-2A6D-4731-8DEC-383B6700EF7D}"/>
              </a:ext>
            </a:extLst>
          </p:cNvPr>
          <p:cNvGrpSpPr/>
          <p:nvPr/>
        </p:nvGrpSpPr>
        <p:grpSpPr>
          <a:xfrm>
            <a:off x="5489165" y="4197870"/>
            <a:ext cx="4657053" cy="504056"/>
            <a:chOff x="3916481" y="2407385"/>
            <a:chExt cx="4657053" cy="504056"/>
          </a:xfrm>
        </p:grpSpPr>
        <p:sp>
          <p:nvSpPr>
            <p:cNvPr id="75" name="직사각형 34">
              <a:extLst>
                <a:ext uri="{FF2B5EF4-FFF2-40B4-BE49-F238E27FC236}">
                  <a16:creationId xmlns:a16="http://schemas.microsoft.com/office/drawing/2014/main" id="{4EBDE514-0090-4446-830E-897F6B886D01}"/>
                </a:ext>
              </a:extLst>
            </p:cNvPr>
            <p:cNvSpPr/>
            <p:nvPr/>
          </p:nvSpPr>
          <p:spPr>
            <a:xfrm rot="2700000">
              <a:off x="3916481" y="2407385"/>
              <a:ext cx="504056" cy="504056"/>
            </a:xfrm>
            <a:prstGeom prst="rect">
              <a:avLst/>
            </a:prstGeom>
            <a:solidFill>
              <a:srgbClr val="FEDB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76" name="그룹 35">
              <a:extLst>
                <a:ext uri="{FF2B5EF4-FFF2-40B4-BE49-F238E27FC236}">
                  <a16:creationId xmlns:a16="http://schemas.microsoft.com/office/drawing/2014/main" id="{3BAFBCE3-1398-44D8-A390-F640847765B8}"/>
                </a:ext>
              </a:extLst>
            </p:cNvPr>
            <p:cNvGrpSpPr/>
            <p:nvPr/>
          </p:nvGrpSpPr>
          <p:grpSpPr>
            <a:xfrm>
              <a:off x="3923928" y="2420887"/>
              <a:ext cx="4649606" cy="477053"/>
              <a:chOff x="3212069" y="2788503"/>
              <a:chExt cx="4863020" cy="172339"/>
            </a:xfrm>
          </p:grpSpPr>
          <p:sp>
            <p:nvSpPr>
              <p:cNvPr id="77" name="Text Box 5">
                <a:extLst>
                  <a:ext uri="{FF2B5EF4-FFF2-40B4-BE49-F238E27FC236}">
                    <a16:creationId xmlns:a16="http://schemas.microsoft.com/office/drawing/2014/main" id="{C19DD255-B952-447E-BEFF-26AE0CF18B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9448" y="2806078"/>
                <a:ext cx="4295641" cy="1334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he-IL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ניהול סיכונים</a:t>
                </a:r>
                <a:endParaRPr lang="en-US" altLang="ko-KR" b="1" dirty="0"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78" name="TextBox 13">
                <a:extLst>
                  <a:ext uri="{FF2B5EF4-FFF2-40B4-BE49-F238E27FC236}">
                    <a16:creationId xmlns:a16="http://schemas.microsoft.com/office/drawing/2014/main" id="{1CDA1073-E88E-4581-89E0-594788445D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2069" y="2788503"/>
                <a:ext cx="643239" cy="1723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맑은 고딕" pitchFamily="50" charset="-127"/>
                  </a:rPr>
                  <a:t>08</a:t>
                </a:r>
                <a:endParaRPr lang="ko-KR" alt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79" name="그룹 43">
            <a:extLst>
              <a:ext uri="{FF2B5EF4-FFF2-40B4-BE49-F238E27FC236}">
                <a16:creationId xmlns:a16="http://schemas.microsoft.com/office/drawing/2014/main" id="{134DD9A3-A867-4D2D-8EC9-A358B77FB559}"/>
              </a:ext>
            </a:extLst>
          </p:cNvPr>
          <p:cNvGrpSpPr/>
          <p:nvPr/>
        </p:nvGrpSpPr>
        <p:grpSpPr>
          <a:xfrm>
            <a:off x="5489165" y="4881232"/>
            <a:ext cx="4680493" cy="504056"/>
            <a:chOff x="3916481" y="2407385"/>
            <a:chExt cx="4680493" cy="504056"/>
          </a:xfrm>
        </p:grpSpPr>
        <p:sp>
          <p:nvSpPr>
            <p:cNvPr id="80" name="직사각형 44">
              <a:extLst>
                <a:ext uri="{FF2B5EF4-FFF2-40B4-BE49-F238E27FC236}">
                  <a16:creationId xmlns:a16="http://schemas.microsoft.com/office/drawing/2014/main" id="{03AB63FC-EC6A-4778-9C66-7169C85BC9DF}"/>
                </a:ext>
              </a:extLst>
            </p:cNvPr>
            <p:cNvSpPr/>
            <p:nvPr/>
          </p:nvSpPr>
          <p:spPr>
            <a:xfrm rot="2700000">
              <a:off x="3916481" y="2407385"/>
              <a:ext cx="504056" cy="504056"/>
            </a:xfrm>
            <a:prstGeom prst="rect">
              <a:avLst/>
            </a:prstGeom>
            <a:solidFill>
              <a:srgbClr val="FEDB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81" name="그룹 45">
              <a:extLst>
                <a:ext uri="{FF2B5EF4-FFF2-40B4-BE49-F238E27FC236}">
                  <a16:creationId xmlns:a16="http://schemas.microsoft.com/office/drawing/2014/main" id="{3C41A239-0995-4F16-97F8-F7AB81AAEC90}"/>
                </a:ext>
              </a:extLst>
            </p:cNvPr>
            <p:cNvGrpSpPr/>
            <p:nvPr/>
          </p:nvGrpSpPr>
          <p:grpSpPr>
            <a:xfrm>
              <a:off x="3923928" y="2420887"/>
              <a:ext cx="4673046" cy="477053"/>
              <a:chOff x="3212069" y="2788503"/>
              <a:chExt cx="4887535" cy="172339"/>
            </a:xfrm>
          </p:grpSpPr>
          <p:sp>
            <p:nvSpPr>
              <p:cNvPr id="82" name="Text Box 5">
                <a:extLst>
                  <a:ext uri="{FF2B5EF4-FFF2-40B4-BE49-F238E27FC236}">
                    <a16:creationId xmlns:a16="http://schemas.microsoft.com/office/drawing/2014/main" id="{FA41B684-F597-411E-9DED-CB525E9BE1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03963" y="2797292"/>
                <a:ext cx="4295641" cy="1334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he-IL" altLang="ko-KR" sz="18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סיום</a:t>
                </a:r>
                <a:endParaRPr lang="en-US" altLang="ko-KR" b="1" dirty="0">
                  <a:solidFill>
                    <a:schemeClr val="bg1"/>
                  </a:solidFill>
                  <a:highlight>
                    <a:srgbClr val="FEDB03"/>
                  </a:highlight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83" name="TextBox 13">
                <a:extLst>
                  <a:ext uri="{FF2B5EF4-FFF2-40B4-BE49-F238E27FC236}">
                    <a16:creationId xmlns:a16="http://schemas.microsoft.com/office/drawing/2014/main" id="{4226BA24-4DFC-4BF4-AC49-A03F751B4A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2069" y="2788503"/>
                <a:ext cx="643240" cy="1723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he-IL" altLang="ko-KR" sz="2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맑은 고딕" pitchFamily="50" charset="-127"/>
                  </a:rPr>
                  <a:t>09</a:t>
                </a:r>
                <a:endParaRPr lang="ko-KR" altLang="en-US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84" name="그룹 49">
            <a:extLst>
              <a:ext uri="{FF2B5EF4-FFF2-40B4-BE49-F238E27FC236}">
                <a16:creationId xmlns:a16="http://schemas.microsoft.com/office/drawing/2014/main" id="{7D50DE81-42FD-4B89-99A2-C1A56002B663}"/>
              </a:ext>
            </a:extLst>
          </p:cNvPr>
          <p:cNvGrpSpPr/>
          <p:nvPr/>
        </p:nvGrpSpPr>
        <p:grpSpPr>
          <a:xfrm>
            <a:off x="5489165" y="2831146"/>
            <a:ext cx="5075909" cy="564267"/>
            <a:chOff x="3916481" y="2407385"/>
            <a:chExt cx="5075909" cy="564267"/>
          </a:xfrm>
        </p:grpSpPr>
        <p:sp>
          <p:nvSpPr>
            <p:cNvPr id="85" name="직사각형 50">
              <a:extLst>
                <a:ext uri="{FF2B5EF4-FFF2-40B4-BE49-F238E27FC236}">
                  <a16:creationId xmlns:a16="http://schemas.microsoft.com/office/drawing/2014/main" id="{B208E07E-B81C-417C-9204-1AD7C5BAFEE6}"/>
                </a:ext>
              </a:extLst>
            </p:cNvPr>
            <p:cNvSpPr/>
            <p:nvPr/>
          </p:nvSpPr>
          <p:spPr>
            <a:xfrm rot="2700000">
              <a:off x="3916481" y="2407385"/>
              <a:ext cx="504056" cy="504056"/>
            </a:xfrm>
            <a:prstGeom prst="rect">
              <a:avLst/>
            </a:prstGeom>
            <a:solidFill>
              <a:srgbClr val="FEDB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86" name="그룹 51">
              <a:extLst>
                <a:ext uri="{FF2B5EF4-FFF2-40B4-BE49-F238E27FC236}">
                  <a16:creationId xmlns:a16="http://schemas.microsoft.com/office/drawing/2014/main" id="{A88F321E-275C-478A-A8AC-F5918EF306F7}"/>
                </a:ext>
              </a:extLst>
            </p:cNvPr>
            <p:cNvGrpSpPr/>
            <p:nvPr/>
          </p:nvGrpSpPr>
          <p:grpSpPr>
            <a:xfrm>
              <a:off x="3923928" y="2420900"/>
              <a:ext cx="5068462" cy="550752"/>
              <a:chOff x="3212069" y="2788503"/>
              <a:chExt cx="5301101" cy="198963"/>
            </a:xfrm>
          </p:grpSpPr>
          <p:sp>
            <p:nvSpPr>
              <p:cNvPr id="87" name="Text Box 5">
                <a:extLst>
                  <a:ext uri="{FF2B5EF4-FFF2-40B4-BE49-F238E27FC236}">
                    <a16:creationId xmlns:a16="http://schemas.microsoft.com/office/drawing/2014/main" id="{4A817259-3197-4A28-94DB-BF089665BC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9449" y="2822537"/>
                <a:ext cx="4295641" cy="1223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rtl="1"/>
                <a:r>
                  <a:rPr lang="he-IL" sz="16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ממשקים, הסבות, </a:t>
                </a:r>
                <a:r>
                  <a:rPr lang="en-US" sz="16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BATCH</a:t>
                </a:r>
              </a:p>
            </p:txBody>
          </p:sp>
          <p:sp>
            <p:nvSpPr>
              <p:cNvPr id="88" name="Text Box 11">
                <a:extLst>
                  <a:ext uri="{FF2B5EF4-FFF2-40B4-BE49-F238E27FC236}">
                    <a16:creationId xmlns:a16="http://schemas.microsoft.com/office/drawing/2014/main" id="{DA87C6BD-C5E9-4730-8209-C61910AADE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9261" y="2895297"/>
                <a:ext cx="4773909" cy="921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endParaRPr lang="en-US" altLang="ko-KR" sz="12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89" name="TextBox 13">
                <a:extLst>
                  <a:ext uri="{FF2B5EF4-FFF2-40B4-BE49-F238E27FC236}">
                    <a16:creationId xmlns:a16="http://schemas.microsoft.com/office/drawing/2014/main" id="{05259104-7022-470B-8C5A-327A9762F6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2069" y="2788503"/>
                <a:ext cx="643239" cy="1890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맑은 고딕" pitchFamily="50" charset="-127"/>
                  </a:rPr>
                  <a:t>06</a:t>
                </a:r>
                <a:endPara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DB03">
                <a:lumMod val="13000"/>
              </a:srgbClr>
            </a:gs>
            <a:gs pos="100000">
              <a:schemeClr val="accent2">
                <a:lumMod val="60000"/>
                <a:lumOff val="40000"/>
              </a:schemeClr>
            </a:gs>
          </a:gsLst>
          <a:path path="rect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92">
            <a:extLst>
              <a:ext uri="{FF2B5EF4-FFF2-40B4-BE49-F238E27FC236}">
                <a16:creationId xmlns:a16="http://schemas.microsoft.com/office/drawing/2014/main" id="{479274BB-2B02-4AFC-B42E-F375CE5527D7}"/>
              </a:ext>
            </a:extLst>
          </p:cNvPr>
          <p:cNvSpPr/>
          <p:nvPr/>
        </p:nvSpPr>
        <p:spPr>
          <a:xfrm rot="2259113" flipV="1">
            <a:off x="1529725" y="1066230"/>
            <a:ext cx="5966356" cy="4880105"/>
          </a:xfrm>
          <a:custGeom>
            <a:avLst/>
            <a:gdLst>
              <a:gd name="connsiteX0" fmla="*/ 68081 w 7492412"/>
              <a:gd name="connsiteY0" fmla="*/ 1242871 h 6370391"/>
              <a:gd name="connsiteX1" fmla="*/ 773151 w 7492412"/>
              <a:gd name="connsiteY1" fmla="*/ 1786866 h 6370391"/>
              <a:gd name="connsiteX2" fmla="*/ 1018514 w 7492412"/>
              <a:gd name="connsiteY2" fmla="*/ 1755225 h 6370391"/>
              <a:gd name="connsiteX3" fmla="*/ 1505452 w 7492412"/>
              <a:gd name="connsiteY3" fmla="*/ 1124106 h 6370391"/>
              <a:gd name="connsiteX4" fmla="*/ 1512464 w 7492412"/>
              <a:gd name="connsiteY4" fmla="*/ 1122266 h 6370391"/>
              <a:gd name="connsiteX5" fmla="*/ 1566824 w 7492412"/>
              <a:gd name="connsiteY5" fmla="*/ 1051810 h 6370391"/>
              <a:gd name="connsiteX6" fmla="*/ 1749878 w 7492412"/>
              <a:gd name="connsiteY6" fmla="*/ 989459 h 6370391"/>
              <a:gd name="connsiteX7" fmla="*/ 1807158 w 7492412"/>
              <a:gd name="connsiteY7" fmla="*/ 1017691 h 6370391"/>
              <a:gd name="connsiteX8" fmla="*/ 1807871 w 7492412"/>
              <a:gd name="connsiteY8" fmla="*/ 1018513 h 6370391"/>
              <a:gd name="connsiteX9" fmla="*/ 2512940 w 7492412"/>
              <a:gd name="connsiteY9" fmla="*/ 1562507 h 6370391"/>
              <a:gd name="connsiteX10" fmla="*/ 2512941 w 7492412"/>
              <a:gd name="connsiteY10" fmla="*/ 1562508 h 6370391"/>
              <a:gd name="connsiteX11" fmla="*/ 2558453 w 7492412"/>
              <a:gd name="connsiteY11" fmla="*/ 1614986 h 6370391"/>
              <a:gd name="connsiteX12" fmla="*/ 2544581 w 7492412"/>
              <a:gd name="connsiteY12" fmla="*/ 1807869 h 6370391"/>
              <a:gd name="connsiteX13" fmla="*/ 2479698 w 7492412"/>
              <a:gd name="connsiteY13" fmla="*/ 1891964 h 6370391"/>
              <a:gd name="connsiteX14" fmla="*/ 2479698 w 7492412"/>
              <a:gd name="connsiteY14" fmla="*/ 1898293 h 6370391"/>
              <a:gd name="connsiteX15" fmla="*/ 2003647 w 7492412"/>
              <a:gd name="connsiteY15" fmla="*/ 2515301 h 6370391"/>
              <a:gd name="connsiteX16" fmla="*/ 2035288 w 7492412"/>
              <a:gd name="connsiteY16" fmla="*/ 2760664 h 6370391"/>
              <a:gd name="connsiteX17" fmla="*/ 2740358 w 7492412"/>
              <a:gd name="connsiteY17" fmla="*/ 3304659 h 6370391"/>
              <a:gd name="connsiteX18" fmla="*/ 2985720 w 7492412"/>
              <a:gd name="connsiteY18" fmla="*/ 3273018 h 6370391"/>
              <a:gd name="connsiteX19" fmla="*/ 3472658 w 7492412"/>
              <a:gd name="connsiteY19" fmla="*/ 2641899 h 6370391"/>
              <a:gd name="connsiteX20" fmla="*/ 3479671 w 7492412"/>
              <a:gd name="connsiteY20" fmla="*/ 2640060 h 6370391"/>
              <a:gd name="connsiteX21" fmla="*/ 3534031 w 7492412"/>
              <a:gd name="connsiteY21" fmla="*/ 2569604 h 6370391"/>
              <a:gd name="connsiteX22" fmla="*/ 3717085 w 7492412"/>
              <a:gd name="connsiteY22" fmla="*/ 2507252 h 6370391"/>
              <a:gd name="connsiteX23" fmla="*/ 3774365 w 7492412"/>
              <a:gd name="connsiteY23" fmla="*/ 2535484 h 6370391"/>
              <a:gd name="connsiteX24" fmla="*/ 3775077 w 7492412"/>
              <a:gd name="connsiteY24" fmla="*/ 2536306 h 6370391"/>
              <a:gd name="connsiteX25" fmla="*/ 4480148 w 7492412"/>
              <a:gd name="connsiteY25" fmla="*/ 3080301 h 6370391"/>
              <a:gd name="connsiteX26" fmla="*/ 4480148 w 7492412"/>
              <a:gd name="connsiteY26" fmla="*/ 3080302 h 6370391"/>
              <a:gd name="connsiteX27" fmla="*/ 4525661 w 7492412"/>
              <a:gd name="connsiteY27" fmla="*/ 3132780 h 6370391"/>
              <a:gd name="connsiteX28" fmla="*/ 4511789 w 7492412"/>
              <a:gd name="connsiteY28" fmla="*/ 3325663 h 6370391"/>
              <a:gd name="connsiteX29" fmla="*/ 4446906 w 7492412"/>
              <a:gd name="connsiteY29" fmla="*/ 3409758 h 6370391"/>
              <a:gd name="connsiteX30" fmla="*/ 4446906 w 7492412"/>
              <a:gd name="connsiteY30" fmla="*/ 3416087 h 6370391"/>
              <a:gd name="connsiteX31" fmla="*/ 3970855 w 7492412"/>
              <a:gd name="connsiteY31" fmla="*/ 4033095 h 6370391"/>
              <a:gd name="connsiteX32" fmla="*/ 4002496 w 7492412"/>
              <a:gd name="connsiteY32" fmla="*/ 4278458 h 6370391"/>
              <a:gd name="connsiteX33" fmla="*/ 4707566 w 7492412"/>
              <a:gd name="connsiteY33" fmla="*/ 4822452 h 6370391"/>
              <a:gd name="connsiteX34" fmla="*/ 4952928 w 7492412"/>
              <a:gd name="connsiteY34" fmla="*/ 4790811 h 6370391"/>
              <a:gd name="connsiteX35" fmla="*/ 5496923 w 7492412"/>
              <a:gd name="connsiteY35" fmla="*/ 4085741 h 6370391"/>
              <a:gd name="connsiteX36" fmla="*/ 5503785 w 7492412"/>
              <a:gd name="connsiteY36" fmla="*/ 4071819 h 6370391"/>
              <a:gd name="connsiteX37" fmla="*/ 5545559 w 7492412"/>
              <a:gd name="connsiteY37" fmla="*/ 4035589 h 6370391"/>
              <a:gd name="connsiteX38" fmla="*/ 5676134 w 7492412"/>
              <a:gd name="connsiteY38" fmla="*/ 4018751 h 6370391"/>
              <a:gd name="connsiteX39" fmla="*/ 5733414 w 7492412"/>
              <a:gd name="connsiteY39" fmla="*/ 4046984 h 6370391"/>
              <a:gd name="connsiteX40" fmla="*/ 5734127 w 7492412"/>
              <a:gd name="connsiteY40" fmla="*/ 4047805 h 6370391"/>
              <a:gd name="connsiteX41" fmla="*/ 6439197 w 7492412"/>
              <a:gd name="connsiteY41" fmla="*/ 4591800 h 6370391"/>
              <a:gd name="connsiteX42" fmla="*/ 6439197 w 7492412"/>
              <a:gd name="connsiteY42" fmla="*/ 4591801 h 6370391"/>
              <a:gd name="connsiteX43" fmla="*/ 6484710 w 7492412"/>
              <a:gd name="connsiteY43" fmla="*/ 4644279 h 6370391"/>
              <a:gd name="connsiteX44" fmla="*/ 6470838 w 7492412"/>
              <a:gd name="connsiteY44" fmla="*/ 4837162 h 6370391"/>
              <a:gd name="connsiteX45" fmla="*/ 6405955 w 7492412"/>
              <a:gd name="connsiteY45" fmla="*/ 4921257 h 6370391"/>
              <a:gd name="connsiteX46" fmla="*/ 6405955 w 7492412"/>
              <a:gd name="connsiteY46" fmla="*/ 4927586 h 6370391"/>
              <a:gd name="connsiteX47" fmla="*/ 5929904 w 7492412"/>
              <a:gd name="connsiteY47" fmla="*/ 5544594 h 6370391"/>
              <a:gd name="connsiteX48" fmla="*/ 5961545 w 7492412"/>
              <a:gd name="connsiteY48" fmla="*/ 5789956 h 6370391"/>
              <a:gd name="connsiteX49" fmla="*/ 6666615 w 7492412"/>
              <a:gd name="connsiteY49" fmla="*/ 6333951 h 6370391"/>
              <a:gd name="connsiteX50" fmla="*/ 6911977 w 7492412"/>
              <a:gd name="connsiteY50" fmla="*/ 6302310 h 6370391"/>
              <a:gd name="connsiteX51" fmla="*/ 7455972 w 7492412"/>
              <a:gd name="connsiteY51" fmla="*/ 5597240 h 6370391"/>
              <a:gd name="connsiteX52" fmla="*/ 7424331 w 7492412"/>
              <a:gd name="connsiteY52" fmla="*/ 5351878 h 6370391"/>
              <a:gd name="connsiteX53" fmla="*/ 6719261 w 7492412"/>
              <a:gd name="connsiteY53" fmla="*/ 4807883 h 6370391"/>
              <a:gd name="connsiteX54" fmla="*/ 6687620 w 7492412"/>
              <a:gd name="connsiteY54" fmla="*/ 4562521 h 6370391"/>
              <a:gd name="connsiteX55" fmla="*/ 6742790 w 7492412"/>
              <a:gd name="connsiteY55" fmla="*/ 4491014 h 6370391"/>
              <a:gd name="connsiteX56" fmla="*/ 6742790 w 7492412"/>
              <a:gd name="connsiteY56" fmla="*/ 4484686 h 6370391"/>
              <a:gd name="connsiteX57" fmla="*/ 7228554 w 7492412"/>
              <a:gd name="connsiteY57" fmla="*/ 3855089 h 6370391"/>
              <a:gd name="connsiteX58" fmla="*/ 7196913 w 7492412"/>
              <a:gd name="connsiteY58" fmla="*/ 3609727 h 6370391"/>
              <a:gd name="connsiteX59" fmla="*/ 6491843 w 7492412"/>
              <a:gd name="connsiteY59" fmla="*/ 3065732 h 6370391"/>
              <a:gd name="connsiteX60" fmla="*/ 6246480 w 7492412"/>
              <a:gd name="connsiteY60" fmla="*/ 3097373 h 6370391"/>
              <a:gd name="connsiteX61" fmla="*/ 5702485 w 7492412"/>
              <a:gd name="connsiteY61" fmla="*/ 3802443 h 6370391"/>
              <a:gd name="connsiteX62" fmla="*/ 5702485 w 7492412"/>
              <a:gd name="connsiteY62" fmla="*/ 3802444 h 6370391"/>
              <a:gd name="connsiteX63" fmla="*/ 5650007 w 7492412"/>
              <a:gd name="connsiteY63" fmla="*/ 3847957 h 6370391"/>
              <a:gd name="connsiteX64" fmla="*/ 5519432 w 7492412"/>
              <a:gd name="connsiteY64" fmla="*/ 3864795 h 6370391"/>
              <a:gd name="connsiteX65" fmla="*/ 5457126 w 7492412"/>
              <a:gd name="connsiteY65" fmla="*/ 3834086 h 6370391"/>
              <a:gd name="connsiteX66" fmla="*/ 4760212 w 7492412"/>
              <a:gd name="connsiteY66" fmla="*/ 3296384 h 6370391"/>
              <a:gd name="connsiteX67" fmla="*/ 4728571 w 7492412"/>
              <a:gd name="connsiteY67" fmla="*/ 3051022 h 6370391"/>
              <a:gd name="connsiteX68" fmla="*/ 4783741 w 7492412"/>
              <a:gd name="connsiteY68" fmla="*/ 2979515 h 6370391"/>
              <a:gd name="connsiteX69" fmla="*/ 4783741 w 7492412"/>
              <a:gd name="connsiteY69" fmla="*/ 2973187 h 6370391"/>
              <a:gd name="connsiteX70" fmla="*/ 5269505 w 7492412"/>
              <a:gd name="connsiteY70" fmla="*/ 2343590 h 6370391"/>
              <a:gd name="connsiteX71" fmla="*/ 5237864 w 7492412"/>
              <a:gd name="connsiteY71" fmla="*/ 2098228 h 6370391"/>
              <a:gd name="connsiteX72" fmla="*/ 4532794 w 7492412"/>
              <a:gd name="connsiteY72" fmla="*/ 1554233 h 6370391"/>
              <a:gd name="connsiteX73" fmla="*/ 4287431 w 7492412"/>
              <a:gd name="connsiteY73" fmla="*/ 1585874 h 6370391"/>
              <a:gd name="connsiteX74" fmla="*/ 3743436 w 7492412"/>
              <a:gd name="connsiteY74" fmla="*/ 2290944 h 6370391"/>
              <a:gd name="connsiteX75" fmla="*/ 3743436 w 7492412"/>
              <a:gd name="connsiteY75" fmla="*/ 2290945 h 6370391"/>
              <a:gd name="connsiteX76" fmla="*/ 3690958 w 7492412"/>
              <a:gd name="connsiteY76" fmla="*/ 2336458 h 6370391"/>
              <a:gd name="connsiteX77" fmla="*/ 3560383 w 7492412"/>
              <a:gd name="connsiteY77" fmla="*/ 2353296 h 6370391"/>
              <a:gd name="connsiteX78" fmla="*/ 3498076 w 7492412"/>
              <a:gd name="connsiteY78" fmla="*/ 2322587 h 6370391"/>
              <a:gd name="connsiteX79" fmla="*/ 3498074 w 7492412"/>
              <a:gd name="connsiteY79" fmla="*/ 2322585 h 6370391"/>
              <a:gd name="connsiteX80" fmla="*/ 2793004 w 7492412"/>
              <a:gd name="connsiteY80" fmla="*/ 1778590 h 6370391"/>
              <a:gd name="connsiteX81" fmla="*/ 2761363 w 7492412"/>
              <a:gd name="connsiteY81" fmla="*/ 1533228 h 6370391"/>
              <a:gd name="connsiteX82" fmla="*/ 2816533 w 7492412"/>
              <a:gd name="connsiteY82" fmla="*/ 1461721 h 6370391"/>
              <a:gd name="connsiteX83" fmla="*/ 2816533 w 7492412"/>
              <a:gd name="connsiteY83" fmla="*/ 1455393 h 6370391"/>
              <a:gd name="connsiteX84" fmla="*/ 3302297 w 7492412"/>
              <a:gd name="connsiteY84" fmla="*/ 825796 h 6370391"/>
              <a:gd name="connsiteX85" fmla="*/ 3270656 w 7492412"/>
              <a:gd name="connsiteY85" fmla="*/ 580434 h 6370391"/>
              <a:gd name="connsiteX86" fmla="*/ 2565587 w 7492412"/>
              <a:gd name="connsiteY86" fmla="*/ 36440 h 6370391"/>
              <a:gd name="connsiteX87" fmla="*/ 2320225 w 7492412"/>
              <a:gd name="connsiteY87" fmla="*/ 68081 h 6370391"/>
              <a:gd name="connsiteX88" fmla="*/ 1842287 w 7492412"/>
              <a:gd name="connsiteY88" fmla="*/ 687535 h 6370391"/>
              <a:gd name="connsiteX89" fmla="*/ 1776230 w 7492412"/>
              <a:gd name="connsiteY89" fmla="*/ 773151 h 6370391"/>
              <a:gd name="connsiteX90" fmla="*/ 1776229 w 7492412"/>
              <a:gd name="connsiteY90" fmla="*/ 773152 h 6370391"/>
              <a:gd name="connsiteX91" fmla="*/ 1723750 w 7492412"/>
              <a:gd name="connsiteY91" fmla="*/ 818664 h 6370391"/>
              <a:gd name="connsiteX92" fmla="*/ 1593176 w 7492412"/>
              <a:gd name="connsiteY92" fmla="*/ 835503 h 6370391"/>
              <a:gd name="connsiteX93" fmla="*/ 1530868 w 7492412"/>
              <a:gd name="connsiteY93" fmla="*/ 804793 h 6370391"/>
              <a:gd name="connsiteX94" fmla="*/ 1530867 w 7492412"/>
              <a:gd name="connsiteY94" fmla="*/ 804792 h 6370391"/>
              <a:gd name="connsiteX95" fmla="*/ 825797 w 7492412"/>
              <a:gd name="connsiteY95" fmla="*/ 260797 h 6370391"/>
              <a:gd name="connsiteX96" fmla="*/ 580435 w 7492412"/>
              <a:gd name="connsiteY96" fmla="*/ 292438 h 6370391"/>
              <a:gd name="connsiteX97" fmla="*/ 36440 w 7492412"/>
              <a:gd name="connsiteY97" fmla="*/ 997508 h 6370391"/>
              <a:gd name="connsiteX98" fmla="*/ 68081 w 7492412"/>
              <a:gd name="connsiteY98" fmla="*/ 1242871 h 637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492412" h="6370391">
                <a:moveTo>
                  <a:pt x="68081" y="1242871"/>
                </a:moveTo>
                <a:lnTo>
                  <a:pt x="773151" y="1786866"/>
                </a:lnTo>
                <a:cubicBezTo>
                  <a:pt x="849643" y="1845883"/>
                  <a:pt x="959497" y="1831717"/>
                  <a:pt x="1018514" y="1755225"/>
                </a:cubicBezTo>
                <a:lnTo>
                  <a:pt x="1505452" y="1124106"/>
                </a:lnTo>
                <a:lnTo>
                  <a:pt x="1512464" y="1122266"/>
                </a:lnTo>
                <a:lnTo>
                  <a:pt x="1566824" y="1051810"/>
                </a:lnTo>
                <a:cubicBezTo>
                  <a:pt x="1611087" y="994442"/>
                  <a:pt x="1683945" y="972131"/>
                  <a:pt x="1749878" y="989459"/>
                </a:cubicBezTo>
                <a:lnTo>
                  <a:pt x="1807158" y="1017691"/>
                </a:lnTo>
                <a:lnTo>
                  <a:pt x="1807871" y="1018513"/>
                </a:lnTo>
                <a:lnTo>
                  <a:pt x="2512940" y="1562507"/>
                </a:lnTo>
                <a:lnTo>
                  <a:pt x="2512941" y="1562508"/>
                </a:lnTo>
                <a:lnTo>
                  <a:pt x="2558453" y="1614986"/>
                </a:lnTo>
                <a:cubicBezTo>
                  <a:pt x="2591941" y="1674366"/>
                  <a:pt x="2588844" y="1750500"/>
                  <a:pt x="2544581" y="1807869"/>
                </a:cubicBezTo>
                <a:lnTo>
                  <a:pt x="2479698" y="1891964"/>
                </a:lnTo>
                <a:lnTo>
                  <a:pt x="2479698" y="1898293"/>
                </a:lnTo>
                <a:lnTo>
                  <a:pt x="2003647" y="2515301"/>
                </a:lnTo>
                <a:cubicBezTo>
                  <a:pt x="1944630" y="2591793"/>
                  <a:pt x="1958796" y="2701646"/>
                  <a:pt x="2035288" y="2760664"/>
                </a:cubicBezTo>
                <a:lnTo>
                  <a:pt x="2740358" y="3304659"/>
                </a:lnTo>
                <a:cubicBezTo>
                  <a:pt x="2816850" y="3363676"/>
                  <a:pt x="2926703" y="3349510"/>
                  <a:pt x="2985720" y="3273018"/>
                </a:cubicBezTo>
                <a:lnTo>
                  <a:pt x="3472658" y="2641899"/>
                </a:lnTo>
                <a:lnTo>
                  <a:pt x="3479671" y="2640060"/>
                </a:lnTo>
                <a:lnTo>
                  <a:pt x="3534031" y="2569604"/>
                </a:lnTo>
                <a:cubicBezTo>
                  <a:pt x="3578294" y="2512235"/>
                  <a:pt x="3651152" y="2489924"/>
                  <a:pt x="3717085" y="2507252"/>
                </a:cubicBezTo>
                <a:lnTo>
                  <a:pt x="3774365" y="2535484"/>
                </a:lnTo>
                <a:lnTo>
                  <a:pt x="3775077" y="2536306"/>
                </a:lnTo>
                <a:lnTo>
                  <a:pt x="4480148" y="3080301"/>
                </a:lnTo>
                <a:lnTo>
                  <a:pt x="4480148" y="3080302"/>
                </a:lnTo>
                <a:lnTo>
                  <a:pt x="4525661" y="3132780"/>
                </a:lnTo>
                <a:cubicBezTo>
                  <a:pt x="4559149" y="3192160"/>
                  <a:pt x="4556052" y="3268294"/>
                  <a:pt x="4511789" y="3325663"/>
                </a:cubicBezTo>
                <a:lnTo>
                  <a:pt x="4446906" y="3409758"/>
                </a:lnTo>
                <a:lnTo>
                  <a:pt x="4446906" y="3416087"/>
                </a:lnTo>
                <a:lnTo>
                  <a:pt x="3970855" y="4033095"/>
                </a:lnTo>
                <a:cubicBezTo>
                  <a:pt x="3911837" y="4109587"/>
                  <a:pt x="3926004" y="4219440"/>
                  <a:pt x="4002496" y="4278458"/>
                </a:cubicBezTo>
                <a:lnTo>
                  <a:pt x="4707566" y="4822452"/>
                </a:lnTo>
                <a:cubicBezTo>
                  <a:pt x="4784058" y="4881470"/>
                  <a:pt x="4893911" y="4867303"/>
                  <a:pt x="4952928" y="4790811"/>
                </a:cubicBezTo>
                <a:lnTo>
                  <a:pt x="5496923" y="4085741"/>
                </a:lnTo>
                <a:lnTo>
                  <a:pt x="5503785" y="4071819"/>
                </a:lnTo>
                <a:lnTo>
                  <a:pt x="5545559" y="4035589"/>
                </a:lnTo>
                <a:cubicBezTo>
                  <a:pt x="5585146" y="4013264"/>
                  <a:pt x="5632179" y="4007199"/>
                  <a:pt x="5676134" y="4018751"/>
                </a:cubicBezTo>
                <a:lnTo>
                  <a:pt x="5733414" y="4046984"/>
                </a:lnTo>
                <a:lnTo>
                  <a:pt x="5734127" y="4047805"/>
                </a:lnTo>
                <a:lnTo>
                  <a:pt x="6439197" y="4591800"/>
                </a:lnTo>
                <a:lnTo>
                  <a:pt x="6439197" y="4591801"/>
                </a:lnTo>
                <a:lnTo>
                  <a:pt x="6484710" y="4644279"/>
                </a:lnTo>
                <a:cubicBezTo>
                  <a:pt x="6518198" y="4703658"/>
                  <a:pt x="6515101" y="4779793"/>
                  <a:pt x="6470838" y="4837162"/>
                </a:cubicBezTo>
                <a:lnTo>
                  <a:pt x="6405955" y="4921257"/>
                </a:lnTo>
                <a:lnTo>
                  <a:pt x="6405955" y="4927586"/>
                </a:lnTo>
                <a:lnTo>
                  <a:pt x="5929904" y="5544594"/>
                </a:lnTo>
                <a:cubicBezTo>
                  <a:pt x="5870886" y="5621086"/>
                  <a:pt x="5885053" y="5730939"/>
                  <a:pt x="5961545" y="5789956"/>
                </a:cubicBezTo>
                <a:lnTo>
                  <a:pt x="6666615" y="6333951"/>
                </a:lnTo>
                <a:cubicBezTo>
                  <a:pt x="6743107" y="6392969"/>
                  <a:pt x="6852960" y="6378802"/>
                  <a:pt x="6911977" y="6302310"/>
                </a:cubicBezTo>
                <a:lnTo>
                  <a:pt x="7455972" y="5597240"/>
                </a:lnTo>
                <a:cubicBezTo>
                  <a:pt x="7514989" y="5520748"/>
                  <a:pt x="7500823" y="5410895"/>
                  <a:pt x="7424331" y="5351878"/>
                </a:cubicBezTo>
                <a:lnTo>
                  <a:pt x="6719261" y="4807883"/>
                </a:lnTo>
                <a:cubicBezTo>
                  <a:pt x="6642769" y="4748866"/>
                  <a:pt x="6628603" y="4639013"/>
                  <a:pt x="6687620" y="4562521"/>
                </a:cubicBezTo>
                <a:lnTo>
                  <a:pt x="6742790" y="4491014"/>
                </a:lnTo>
                <a:lnTo>
                  <a:pt x="6742790" y="4484686"/>
                </a:lnTo>
                <a:lnTo>
                  <a:pt x="7228554" y="3855089"/>
                </a:lnTo>
                <a:cubicBezTo>
                  <a:pt x="7287571" y="3778597"/>
                  <a:pt x="7273405" y="3668744"/>
                  <a:pt x="7196913" y="3609727"/>
                </a:cubicBezTo>
                <a:lnTo>
                  <a:pt x="6491843" y="3065732"/>
                </a:lnTo>
                <a:cubicBezTo>
                  <a:pt x="6415351" y="3006714"/>
                  <a:pt x="6305498" y="3020881"/>
                  <a:pt x="6246480" y="3097373"/>
                </a:cubicBezTo>
                <a:lnTo>
                  <a:pt x="5702485" y="3802443"/>
                </a:lnTo>
                <a:lnTo>
                  <a:pt x="5702485" y="3802444"/>
                </a:lnTo>
                <a:lnTo>
                  <a:pt x="5650007" y="3847957"/>
                </a:lnTo>
                <a:cubicBezTo>
                  <a:pt x="5610421" y="3870282"/>
                  <a:pt x="5563387" y="3876347"/>
                  <a:pt x="5519432" y="3864795"/>
                </a:cubicBezTo>
                <a:lnTo>
                  <a:pt x="5457126" y="3834086"/>
                </a:lnTo>
                <a:lnTo>
                  <a:pt x="4760212" y="3296384"/>
                </a:lnTo>
                <a:cubicBezTo>
                  <a:pt x="4683720" y="3237367"/>
                  <a:pt x="4669554" y="3127514"/>
                  <a:pt x="4728571" y="3051022"/>
                </a:cubicBezTo>
                <a:lnTo>
                  <a:pt x="4783741" y="2979515"/>
                </a:lnTo>
                <a:lnTo>
                  <a:pt x="4783741" y="2973187"/>
                </a:lnTo>
                <a:lnTo>
                  <a:pt x="5269505" y="2343590"/>
                </a:lnTo>
                <a:cubicBezTo>
                  <a:pt x="5328522" y="2267098"/>
                  <a:pt x="5314356" y="2157245"/>
                  <a:pt x="5237864" y="2098228"/>
                </a:cubicBezTo>
                <a:lnTo>
                  <a:pt x="4532794" y="1554233"/>
                </a:lnTo>
                <a:cubicBezTo>
                  <a:pt x="4456302" y="1495216"/>
                  <a:pt x="4346449" y="1509382"/>
                  <a:pt x="4287431" y="1585874"/>
                </a:cubicBezTo>
                <a:lnTo>
                  <a:pt x="3743436" y="2290944"/>
                </a:lnTo>
                <a:lnTo>
                  <a:pt x="3743436" y="2290945"/>
                </a:lnTo>
                <a:lnTo>
                  <a:pt x="3690958" y="2336458"/>
                </a:lnTo>
                <a:cubicBezTo>
                  <a:pt x="3651371" y="2358783"/>
                  <a:pt x="3604338" y="2364848"/>
                  <a:pt x="3560383" y="2353296"/>
                </a:cubicBezTo>
                <a:lnTo>
                  <a:pt x="3498076" y="2322587"/>
                </a:lnTo>
                <a:lnTo>
                  <a:pt x="3498074" y="2322585"/>
                </a:lnTo>
                <a:lnTo>
                  <a:pt x="2793004" y="1778590"/>
                </a:lnTo>
                <a:cubicBezTo>
                  <a:pt x="2716512" y="1719573"/>
                  <a:pt x="2702346" y="1609720"/>
                  <a:pt x="2761363" y="1533228"/>
                </a:cubicBezTo>
                <a:lnTo>
                  <a:pt x="2816533" y="1461721"/>
                </a:lnTo>
                <a:lnTo>
                  <a:pt x="2816533" y="1455393"/>
                </a:lnTo>
                <a:lnTo>
                  <a:pt x="3302297" y="825796"/>
                </a:lnTo>
                <a:cubicBezTo>
                  <a:pt x="3361314" y="749304"/>
                  <a:pt x="3347148" y="639451"/>
                  <a:pt x="3270656" y="580434"/>
                </a:cubicBezTo>
                <a:lnTo>
                  <a:pt x="2565587" y="36440"/>
                </a:lnTo>
                <a:cubicBezTo>
                  <a:pt x="2489095" y="-22577"/>
                  <a:pt x="2379242" y="-8411"/>
                  <a:pt x="2320225" y="68081"/>
                </a:cubicBezTo>
                <a:lnTo>
                  <a:pt x="1842287" y="687535"/>
                </a:lnTo>
                <a:lnTo>
                  <a:pt x="1776230" y="773151"/>
                </a:lnTo>
                <a:lnTo>
                  <a:pt x="1776229" y="773152"/>
                </a:lnTo>
                <a:lnTo>
                  <a:pt x="1723750" y="818664"/>
                </a:lnTo>
                <a:cubicBezTo>
                  <a:pt x="1684164" y="840990"/>
                  <a:pt x="1637131" y="847055"/>
                  <a:pt x="1593176" y="835503"/>
                </a:cubicBezTo>
                <a:lnTo>
                  <a:pt x="1530868" y="804793"/>
                </a:lnTo>
                <a:lnTo>
                  <a:pt x="1530867" y="804792"/>
                </a:lnTo>
                <a:lnTo>
                  <a:pt x="825797" y="260797"/>
                </a:lnTo>
                <a:cubicBezTo>
                  <a:pt x="749305" y="201780"/>
                  <a:pt x="639452" y="215946"/>
                  <a:pt x="580435" y="292438"/>
                </a:cubicBezTo>
                <a:lnTo>
                  <a:pt x="36440" y="997508"/>
                </a:lnTo>
                <a:cubicBezTo>
                  <a:pt x="-22577" y="1074001"/>
                  <a:pt x="-8411" y="1183854"/>
                  <a:pt x="68081" y="1242871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>
            <a:outerShdw blurRad="101600" dist="63500" dir="2700000" algn="tl" rotWithShape="0">
              <a:prstClr val="black">
                <a:alpha val="30000"/>
              </a:prst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D4131-8174-4BC0-901B-EE305D27AA67}"/>
              </a:ext>
            </a:extLst>
          </p:cNvPr>
          <p:cNvGrpSpPr/>
          <p:nvPr/>
        </p:nvGrpSpPr>
        <p:grpSpPr>
          <a:xfrm>
            <a:off x="729121" y="230168"/>
            <a:ext cx="3410831" cy="1114376"/>
            <a:chOff x="729121" y="230168"/>
            <a:chExt cx="3410831" cy="1114376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331640" y="779274"/>
              <a:ext cx="280831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he-IL" altLang="ko-KR" sz="2800" b="1" dirty="0">
                  <a:latin typeface="+mj-lt"/>
                  <a:ea typeface="맑은 고딕" pitchFamily="50" charset="-127"/>
                  <a:cs typeface="굴림" pitchFamily="50" charset="-127"/>
                </a:rPr>
                <a:t>מושגים בסיסיים</a:t>
              </a:r>
              <a:endParaRPr kumimoji="1" lang="en-US" altLang="ko-KR" sz="2800" b="1" dirty="0"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827584" y="757331"/>
              <a:ext cx="720080" cy="587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121" y="230168"/>
              <a:ext cx="917006" cy="677787"/>
            </a:xfrm>
            <a:prstGeom prst="rect">
              <a:avLst/>
            </a:prstGeom>
          </p:spPr>
        </p:pic>
      </p:grpSp>
      <p:pic>
        <p:nvPicPr>
          <p:cNvPr id="5" name="תמונה 4">
            <a:extLst>
              <a:ext uri="{FF2B5EF4-FFF2-40B4-BE49-F238E27FC236}">
                <a16:creationId xmlns:a16="http://schemas.microsoft.com/office/drawing/2014/main" id="{4C3806A3-9851-4526-AF47-A05874628B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47" y="3042736"/>
            <a:ext cx="677787" cy="677787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2D1877A-16AF-4CBE-9883-40BF992DDAE9}"/>
              </a:ext>
            </a:extLst>
          </p:cNvPr>
          <p:cNvSpPr txBox="1"/>
          <p:nvPr/>
        </p:nvSpPr>
        <p:spPr>
          <a:xfrm>
            <a:off x="47280" y="2192063"/>
            <a:ext cx="2716491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u="sng" dirty="0">
                <a:latin typeface="Aharoni" panose="02010803020104030203" pitchFamily="2" charset="-79"/>
                <a:cs typeface="Aharoni" panose="02010803020104030203" pitchFamily="2" charset="-79"/>
              </a:rPr>
              <a:t>STP</a:t>
            </a:r>
          </a:p>
          <a:p>
            <a:pPr algn="ctr"/>
            <a:r>
              <a:rPr lang="he-IL" sz="2000" dirty="0">
                <a:latin typeface="Aharoni" panose="02010803020104030203" pitchFamily="2" charset="-79"/>
                <a:cs typeface="Aharoni" panose="02010803020104030203" pitchFamily="2" charset="-79"/>
              </a:rPr>
              <a:t>מסמך תכנון בדיקות</a:t>
            </a:r>
          </a:p>
          <a:p>
            <a:pPr algn="ctr"/>
            <a:endParaRPr lang="he-IL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he-IL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CDCFDAA-C8D4-4F8D-8AA1-8E25B5E74872}"/>
              </a:ext>
            </a:extLst>
          </p:cNvPr>
          <p:cNvSpPr txBox="1"/>
          <p:nvPr/>
        </p:nvSpPr>
        <p:spPr>
          <a:xfrm>
            <a:off x="1547664" y="4917431"/>
            <a:ext cx="2087724" cy="10926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u="sng" kern="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00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מסמך תיאור הבדיקות- מכיל אוסף תסריטי בדיקות</a:t>
            </a:r>
            <a:endParaRPr kumimoji="0" lang="lt-LT" sz="200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BA4491B7-4D54-4AA3-A11C-2E5F93608D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26" y="4009619"/>
            <a:ext cx="720080" cy="720080"/>
          </a:xfrm>
          <a:prstGeom prst="rect">
            <a:avLst/>
          </a:prstGeom>
        </p:spPr>
      </p:pic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22AF227C-8A31-47B5-805F-125E6AB66411}"/>
              </a:ext>
            </a:extLst>
          </p:cNvPr>
          <p:cNvSpPr txBox="1"/>
          <p:nvPr/>
        </p:nvSpPr>
        <p:spPr>
          <a:xfrm>
            <a:off x="2416991" y="1987042"/>
            <a:ext cx="2335310" cy="12926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u="sng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</a:t>
            </a:r>
            <a:endParaRPr lang="he-IL" sz="2000" b="1" u="sng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kumimoji="0" lang="he-IL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מסמך סיכום שלב</a:t>
            </a:r>
          </a:p>
          <a:p>
            <a:pPr algn="ctr"/>
            <a:r>
              <a:rPr kumimoji="0" lang="he-IL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 הבדיקות</a:t>
            </a:r>
            <a:endParaRPr kumimoji="0" lang="lt-LT" sz="2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he-IL" b="1" u="sng" dirty="0"/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DBDA7AF0-9B67-49A8-9CA4-2BBF2EBD3434}"/>
              </a:ext>
            </a:extLst>
          </p:cNvPr>
          <p:cNvSpPr txBox="1"/>
          <p:nvPr/>
        </p:nvSpPr>
        <p:spPr>
          <a:xfrm>
            <a:off x="3404345" y="4852935"/>
            <a:ext cx="2335310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u="sng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Functional Test</a:t>
            </a:r>
            <a:endParaRPr lang="he-IL" sz="2000" u="sng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he-IL" sz="2000" b="1" kern="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בדיקת פונקציות </a:t>
            </a:r>
          </a:p>
          <a:p>
            <a:pPr algn="ctr"/>
            <a:r>
              <a:rPr lang="he-IL" sz="2000" b="1" kern="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המערכת</a:t>
            </a:r>
            <a:endParaRPr lang="lt-LT" sz="2000" b="1" kern="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he-IL" sz="2000" b="1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46CC6893-1EE9-4D4A-8848-F7560612F1F0}"/>
              </a:ext>
            </a:extLst>
          </p:cNvPr>
          <p:cNvSpPr txBox="1"/>
          <p:nvPr/>
        </p:nvSpPr>
        <p:spPr>
          <a:xfrm>
            <a:off x="4186647" y="2179969"/>
            <a:ext cx="252028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u="sng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Sanity Test</a:t>
            </a:r>
            <a:endParaRPr lang="he-IL" sz="2000" u="sng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he-IL" sz="2000" b="1" kern="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בדיקת יציבות המערכת </a:t>
            </a:r>
          </a:p>
          <a:p>
            <a:pPr algn="ctr"/>
            <a:endParaRPr lang="he-IL" sz="20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9" name="תמונה 28">
            <a:extLst>
              <a:ext uri="{FF2B5EF4-FFF2-40B4-BE49-F238E27FC236}">
                <a16:creationId xmlns:a16="http://schemas.microsoft.com/office/drawing/2014/main" id="{0A55C1C9-BD55-4562-BCBA-83B8957D87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97" y="4005250"/>
            <a:ext cx="879349" cy="879349"/>
          </a:xfrm>
          <a:prstGeom prst="rect">
            <a:avLst/>
          </a:prstGeom>
        </p:spPr>
      </p:pic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6F426018-81AB-4AC5-9316-308D0B7C7ADD}"/>
              </a:ext>
            </a:extLst>
          </p:cNvPr>
          <p:cNvSpPr txBox="1"/>
          <p:nvPr/>
        </p:nvSpPr>
        <p:spPr>
          <a:xfrm>
            <a:off x="5410966" y="4910849"/>
            <a:ext cx="2000697" cy="10926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sng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BATCH</a:t>
            </a:r>
            <a:r>
              <a:rPr kumimoji="0" lang="he-IL" sz="2000" i="0" u="sng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תהליכי </a:t>
            </a:r>
          </a:p>
          <a:p>
            <a:pPr marL="0" marR="0" lvl="0" indent="0" algn="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00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תהליכים באצווה, תהליכים אוטומטים בזמן שנקבע מראש</a:t>
            </a:r>
            <a:endParaRPr kumimoji="0" lang="lt-LT" sz="200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4" name="תמונה 33">
            <a:extLst>
              <a:ext uri="{FF2B5EF4-FFF2-40B4-BE49-F238E27FC236}">
                <a16:creationId xmlns:a16="http://schemas.microsoft.com/office/drawing/2014/main" id="{8AADFA50-A047-4516-937C-570983AF3D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527" y="3042900"/>
            <a:ext cx="720080" cy="720080"/>
          </a:xfrm>
          <a:prstGeom prst="rect">
            <a:avLst/>
          </a:prstGeom>
        </p:spPr>
      </p:pic>
      <p:pic>
        <p:nvPicPr>
          <p:cNvPr id="36" name="תמונה 35">
            <a:extLst>
              <a:ext uri="{FF2B5EF4-FFF2-40B4-BE49-F238E27FC236}">
                <a16:creationId xmlns:a16="http://schemas.microsoft.com/office/drawing/2014/main" id="{6066A148-BB02-4D06-80F6-36C364A6BE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25" y="3943109"/>
            <a:ext cx="879349" cy="879349"/>
          </a:xfrm>
          <a:prstGeom prst="rect">
            <a:avLst/>
          </a:prstGeom>
        </p:spPr>
      </p:pic>
      <p:pic>
        <p:nvPicPr>
          <p:cNvPr id="38" name="תמונה 37">
            <a:extLst>
              <a:ext uri="{FF2B5EF4-FFF2-40B4-BE49-F238E27FC236}">
                <a16:creationId xmlns:a16="http://schemas.microsoft.com/office/drawing/2014/main" id="{EB444BD0-7007-4C0F-8296-B308279B577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363" y="3126112"/>
            <a:ext cx="760339" cy="760339"/>
          </a:xfrm>
          <a:prstGeom prst="rect">
            <a:avLst/>
          </a:prstGeom>
        </p:spPr>
      </p:pic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5CC248F0-15A6-4A12-AAF4-129C4108EB8A}"/>
              </a:ext>
            </a:extLst>
          </p:cNvPr>
          <p:cNvSpPr txBox="1"/>
          <p:nvPr/>
        </p:nvSpPr>
        <p:spPr>
          <a:xfrm>
            <a:off x="6638671" y="2179969"/>
            <a:ext cx="1794917" cy="707886"/>
          </a:xfrm>
          <a:prstGeom prst="rect">
            <a:avLst/>
          </a:prstGeom>
          <a:gradFill flip="none" rotWithShape="1">
            <a:gsLst>
              <a:gs pos="0">
                <a:srgbClr val="FEDB03">
                  <a:alpha val="43000"/>
                  <a:lumMod val="92000"/>
                  <a:lumOff val="8000"/>
                </a:srgb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rect">
              <a:fillToRect t="100000" r="100000"/>
            </a:path>
            <a:tileRect l="-100000" b="-100000"/>
          </a:gradFill>
        </p:spPr>
        <p:txBody>
          <a:bodyPr wrap="square" rtlCol="1">
            <a:spAutoFit/>
          </a:bodyPr>
          <a:lstStyle/>
          <a:p>
            <a:pPr algn="ctr"/>
            <a:r>
              <a:rPr kumimoji="0" lang="en-US" sz="2000" b="1" i="0" u="sng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Interfaces</a:t>
            </a:r>
          </a:p>
          <a:p>
            <a:pPr algn="ctr"/>
            <a:r>
              <a:rPr lang="he-IL" sz="2000" kern="0" dirty="0">
                <a:solidFill>
                  <a:schemeClr val="tx2"/>
                </a:solidFill>
                <a:latin typeface="Aharoni" panose="02010803020104030203" pitchFamily="2" charset="-79"/>
                <a:ea typeface="Open Sans" panose="020B0606030504020204" pitchFamily="34" charset="0"/>
                <a:cs typeface="Aharoni" panose="02010803020104030203" pitchFamily="2" charset="-79"/>
              </a:rPr>
              <a:t>ממשקים</a:t>
            </a:r>
            <a:endParaRPr lang="he-IL" sz="20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1" name="תמונה 40">
            <a:extLst>
              <a:ext uri="{FF2B5EF4-FFF2-40B4-BE49-F238E27FC236}">
                <a16:creationId xmlns:a16="http://schemas.microsoft.com/office/drawing/2014/main" id="{99FEC2DF-A3E3-4323-9D43-E9B6A86BC35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70" y="3099393"/>
            <a:ext cx="760339" cy="7603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3475"/>
            <a:ext cx="529310" cy="391229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EB2F3589-1DFC-438D-941A-F5F187853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094" y="3626699"/>
            <a:ext cx="410712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he-IL" altLang="ko-KR" sz="16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פונקציות עיקריות של המערכת</a:t>
            </a:r>
            <a:endParaRPr lang="en-US" altLang="ko-KR" sz="16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353E11CA-8121-489B-BF66-C736C87FE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231" y="3852734"/>
            <a:ext cx="456440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defRPr/>
            </a:pPr>
            <a:endParaRPr lang="en-US" altLang="ko-KR" sz="12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89ACC5E5-B0CC-4D83-B247-F4C069BEB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972" y="307479"/>
            <a:ext cx="6150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tx2"/>
                </a:solidFill>
                <a:latin typeface="+mj-lt"/>
                <a:ea typeface="맑은 고딕" pitchFamily="50" charset="-127"/>
              </a:rPr>
              <a:t>02</a:t>
            </a:r>
            <a:endParaRPr lang="ko-KR" altLang="en-US" sz="2800" b="1" dirty="0">
              <a:solidFill>
                <a:schemeClr val="tx2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693C734-10DE-45CA-BA5F-8E6FC292E69D}"/>
              </a:ext>
            </a:extLst>
          </p:cNvPr>
          <p:cNvSpPr txBox="1"/>
          <p:nvPr/>
        </p:nvSpPr>
        <p:spPr>
          <a:xfrm>
            <a:off x="1205664" y="245924"/>
            <a:ext cx="451846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פונקציות עיקריות של המערכת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A3029189-63E0-4627-98BC-94286AC3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" y="1029539"/>
            <a:ext cx="9140441" cy="6882075"/>
          </a:xfrm>
          <a:prstGeom prst="rect">
            <a:avLst/>
          </a:prstGeom>
        </p:spPr>
      </p:pic>
      <p:sp>
        <p:nvSpPr>
          <p:cNvPr id="34" name="מלבן: פינות אלכסוניות מעוגלות 33">
            <a:extLst>
              <a:ext uri="{FF2B5EF4-FFF2-40B4-BE49-F238E27FC236}">
                <a16:creationId xmlns:a16="http://schemas.microsoft.com/office/drawing/2014/main" id="{D0344B9B-624E-4947-9E53-1CCF299BDD49}"/>
              </a:ext>
            </a:extLst>
          </p:cNvPr>
          <p:cNvSpPr/>
          <p:nvPr/>
        </p:nvSpPr>
        <p:spPr>
          <a:xfrm>
            <a:off x="2038363" y="1785178"/>
            <a:ext cx="1906659" cy="1160442"/>
          </a:xfrm>
          <a:prstGeom prst="round2DiagRect">
            <a:avLst/>
          </a:prstGeom>
          <a:solidFill>
            <a:srgbClr val="FFE2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002F7EFD-B706-4807-A206-3C610B20BD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7" t="48566" r="26292" b="26502"/>
          <a:stretch/>
        </p:blipFill>
        <p:spPr>
          <a:xfrm>
            <a:off x="567894" y="1532932"/>
            <a:ext cx="1584176" cy="1709867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</p:pic>
      <p:sp>
        <p:nvSpPr>
          <p:cNvPr id="36" name="מלבן: פינות אלכסוניות מעוגלות 35">
            <a:extLst>
              <a:ext uri="{FF2B5EF4-FFF2-40B4-BE49-F238E27FC236}">
                <a16:creationId xmlns:a16="http://schemas.microsoft.com/office/drawing/2014/main" id="{E23223AE-9B0C-4EB0-AADD-6DE3C0011507}"/>
              </a:ext>
            </a:extLst>
          </p:cNvPr>
          <p:cNvSpPr/>
          <p:nvPr/>
        </p:nvSpPr>
        <p:spPr>
          <a:xfrm>
            <a:off x="1970981" y="3610309"/>
            <a:ext cx="1906659" cy="1160442"/>
          </a:xfrm>
          <a:prstGeom prst="round2DiagRect">
            <a:avLst/>
          </a:prstGeom>
          <a:solidFill>
            <a:srgbClr val="FFE2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מלבן: פינות אלכסוניות מעוגלות 37">
            <a:extLst>
              <a:ext uri="{FF2B5EF4-FFF2-40B4-BE49-F238E27FC236}">
                <a16:creationId xmlns:a16="http://schemas.microsoft.com/office/drawing/2014/main" id="{23CE0919-B365-421D-A0D5-C16EA27D65C7}"/>
              </a:ext>
            </a:extLst>
          </p:cNvPr>
          <p:cNvSpPr/>
          <p:nvPr/>
        </p:nvSpPr>
        <p:spPr>
          <a:xfrm>
            <a:off x="1958892" y="5391518"/>
            <a:ext cx="1906659" cy="1160442"/>
          </a:xfrm>
          <a:prstGeom prst="round2DiagRect">
            <a:avLst/>
          </a:prstGeom>
          <a:solidFill>
            <a:srgbClr val="FFE2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מלבן: פינות אלכסוניות מעוגלות 38">
            <a:extLst>
              <a:ext uri="{FF2B5EF4-FFF2-40B4-BE49-F238E27FC236}">
                <a16:creationId xmlns:a16="http://schemas.microsoft.com/office/drawing/2014/main" id="{9DD41E50-B125-4F0A-BCC5-F9E7AE36F2A7}"/>
              </a:ext>
            </a:extLst>
          </p:cNvPr>
          <p:cNvSpPr/>
          <p:nvPr/>
        </p:nvSpPr>
        <p:spPr>
          <a:xfrm>
            <a:off x="6246307" y="1856083"/>
            <a:ext cx="1906659" cy="1160442"/>
          </a:xfrm>
          <a:prstGeom prst="round2DiagRect">
            <a:avLst/>
          </a:prstGeom>
          <a:solidFill>
            <a:srgbClr val="FFE2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מלבן: פינות אלכסוניות מעוגלות 39">
            <a:extLst>
              <a:ext uri="{FF2B5EF4-FFF2-40B4-BE49-F238E27FC236}">
                <a16:creationId xmlns:a16="http://schemas.microsoft.com/office/drawing/2014/main" id="{3BBDC43A-364F-4E7E-8F63-7B793023F1F5}"/>
              </a:ext>
            </a:extLst>
          </p:cNvPr>
          <p:cNvSpPr/>
          <p:nvPr/>
        </p:nvSpPr>
        <p:spPr>
          <a:xfrm>
            <a:off x="6193060" y="3669616"/>
            <a:ext cx="1906659" cy="1160442"/>
          </a:xfrm>
          <a:prstGeom prst="round2DiagRect">
            <a:avLst/>
          </a:prstGeom>
          <a:solidFill>
            <a:srgbClr val="FFE2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מלבן: פינות אלכסוניות מעוגלות 40">
            <a:extLst>
              <a:ext uri="{FF2B5EF4-FFF2-40B4-BE49-F238E27FC236}">
                <a16:creationId xmlns:a16="http://schemas.microsoft.com/office/drawing/2014/main" id="{5202B668-4D49-475D-871C-B12A10AD2960}"/>
              </a:ext>
            </a:extLst>
          </p:cNvPr>
          <p:cNvSpPr/>
          <p:nvPr/>
        </p:nvSpPr>
        <p:spPr>
          <a:xfrm>
            <a:off x="6231778" y="5405806"/>
            <a:ext cx="1906659" cy="1160442"/>
          </a:xfrm>
          <a:prstGeom prst="round2DiagRect">
            <a:avLst/>
          </a:prstGeom>
          <a:solidFill>
            <a:srgbClr val="FFE2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4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he-IL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תהליכי</a:t>
            </a:r>
            <a:endParaRPr lang="en-US" sz="24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BATCH </a:t>
            </a:r>
            <a:endParaRPr lang="he-IL" sz="24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he-IL" sz="2400" dirty="0">
              <a:solidFill>
                <a:schemeClr val="tx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86FCC21B-BAE6-457A-8D9C-7F71C7B06B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2" t="26104" r="27078" b="50000"/>
          <a:stretch/>
        </p:blipFill>
        <p:spPr>
          <a:xfrm>
            <a:off x="516175" y="5231679"/>
            <a:ext cx="1584177" cy="1638786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4D691438-BAD4-4E84-A82B-C37552ACA0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3100" r="26278" b="1013"/>
          <a:stretch/>
        </p:blipFill>
        <p:spPr>
          <a:xfrm>
            <a:off x="4724237" y="5242578"/>
            <a:ext cx="1656184" cy="1775272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489A22B7-E7C3-465E-BD17-4D82605451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9" t="72754" r="50050" b="96"/>
          <a:stretch/>
        </p:blipFill>
        <p:spPr>
          <a:xfrm>
            <a:off x="4777722" y="3426253"/>
            <a:ext cx="1584177" cy="1861987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C6009CD3-4A2C-4461-B410-840DDD63D1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047" r="26278" b="74021"/>
          <a:stretch/>
        </p:blipFill>
        <p:spPr>
          <a:xfrm>
            <a:off x="4703289" y="1597152"/>
            <a:ext cx="1656184" cy="1709867"/>
          </a:xfrm>
          <a:prstGeom prst="rect">
            <a:avLst/>
          </a:prstGeom>
        </p:spPr>
      </p:pic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2AE8655D-005C-4A58-A5CE-D7DA812DF14A}"/>
              </a:ext>
            </a:extLst>
          </p:cNvPr>
          <p:cNvSpPr txBox="1"/>
          <p:nvPr/>
        </p:nvSpPr>
        <p:spPr>
          <a:xfrm>
            <a:off x="2046814" y="1957785"/>
            <a:ext cx="190665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dirty="0">
                <a:latin typeface="Aharoni" panose="02010803020104030203" pitchFamily="2" charset="-79"/>
                <a:cs typeface="Aharoni" panose="02010803020104030203" pitchFamily="2" charset="-79"/>
              </a:rPr>
              <a:t>קליטת הזמנות </a:t>
            </a:r>
          </a:p>
          <a:p>
            <a:pPr algn="ctr"/>
            <a:r>
              <a:rPr lang="he-IL" sz="2400" dirty="0">
                <a:latin typeface="Aharoni" panose="02010803020104030203" pitchFamily="2" charset="-79"/>
                <a:cs typeface="Aharoni" panose="02010803020104030203" pitchFamily="2" charset="-79"/>
              </a:rPr>
              <a:t>לקוחות קבועים</a:t>
            </a:r>
          </a:p>
        </p:txBody>
      </p:sp>
      <p:pic>
        <p:nvPicPr>
          <p:cNvPr id="31" name="תמונה 30">
            <a:extLst>
              <a:ext uri="{FF2B5EF4-FFF2-40B4-BE49-F238E27FC236}">
                <a16:creationId xmlns:a16="http://schemas.microsoft.com/office/drawing/2014/main" id="{2C72F2CA-031C-42C0-A2D3-09405BDE6B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86" r="72690"/>
          <a:stretch/>
        </p:blipFill>
        <p:spPr>
          <a:xfrm>
            <a:off x="333156" y="3465499"/>
            <a:ext cx="1906659" cy="1825161"/>
          </a:xfrm>
          <a:prstGeom prst="rect">
            <a:avLst/>
          </a:prstGeom>
        </p:spPr>
      </p:pic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B1FEBF17-B673-4951-8CC9-1D1C4D7A85A1}"/>
              </a:ext>
            </a:extLst>
          </p:cNvPr>
          <p:cNvSpPr txBox="1"/>
          <p:nvPr/>
        </p:nvSpPr>
        <p:spPr>
          <a:xfrm>
            <a:off x="1965590" y="3767546"/>
            <a:ext cx="198788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dirty="0">
                <a:latin typeface="Aharoni" panose="02010803020104030203" pitchFamily="2" charset="-79"/>
                <a:cs typeface="Aharoni" panose="02010803020104030203" pitchFamily="2" charset="-79"/>
              </a:rPr>
              <a:t>קליטת הזמנות </a:t>
            </a:r>
          </a:p>
          <a:p>
            <a:pPr algn="ctr"/>
            <a:r>
              <a:rPr lang="he-IL" sz="2400" dirty="0">
                <a:latin typeface="Aharoni" panose="02010803020104030203" pitchFamily="2" charset="-79"/>
                <a:cs typeface="Aharoni" panose="02010803020104030203" pitchFamily="2" charset="-79"/>
              </a:rPr>
              <a:t>לקוחות אקראיים</a:t>
            </a:r>
          </a:p>
        </p:txBody>
      </p:sp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766C428C-CA92-488E-B0E1-3AEB95E07F32}"/>
              </a:ext>
            </a:extLst>
          </p:cNvPr>
          <p:cNvSpPr txBox="1"/>
          <p:nvPr/>
        </p:nvSpPr>
        <p:spPr>
          <a:xfrm>
            <a:off x="2100352" y="5740906"/>
            <a:ext cx="213189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>
                <a:latin typeface="Aharoni" panose="02010803020104030203" pitchFamily="2" charset="-79"/>
                <a:cs typeface="Aharoni" panose="02010803020104030203" pitchFamily="2" charset="-79"/>
              </a:rPr>
              <a:t>ניהול משלוחים</a:t>
            </a:r>
          </a:p>
        </p:txBody>
      </p:sp>
      <p:sp>
        <p:nvSpPr>
          <p:cNvPr id="44" name="תיבת טקסט 43">
            <a:extLst>
              <a:ext uri="{FF2B5EF4-FFF2-40B4-BE49-F238E27FC236}">
                <a16:creationId xmlns:a16="http://schemas.microsoft.com/office/drawing/2014/main" id="{AFD33181-5084-495C-B3DB-606A4B06F229}"/>
              </a:ext>
            </a:extLst>
          </p:cNvPr>
          <p:cNvSpPr txBox="1"/>
          <p:nvPr/>
        </p:nvSpPr>
        <p:spPr>
          <a:xfrm>
            <a:off x="6031130" y="2019634"/>
            <a:ext cx="2195685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dirty="0">
                <a:latin typeface="Aharoni" panose="02010803020104030203" pitchFamily="2" charset="-79"/>
                <a:cs typeface="Aharoni" panose="02010803020104030203" pitchFamily="2" charset="-79"/>
              </a:rPr>
              <a:t>קליטה וניהול </a:t>
            </a:r>
          </a:p>
          <a:p>
            <a:pPr algn="ctr"/>
            <a:r>
              <a:rPr lang="he-IL" sz="2400" dirty="0">
                <a:latin typeface="Aharoni" panose="02010803020104030203" pitchFamily="2" charset="-79"/>
                <a:cs typeface="Aharoni" panose="02010803020104030203" pitchFamily="2" charset="-79"/>
              </a:rPr>
              <a:t>מלאי</a:t>
            </a:r>
          </a:p>
        </p:txBody>
      </p:sp>
      <p:sp>
        <p:nvSpPr>
          <p:cNvPr id="45" name="תיבת טקסט 44">
            <a:extLst>
              <a:ext uri="{FF2B5EF4-FFF2-40B4-BE49-F238E27FC236}">
                <a16:creationId xmlns:a16="http://schemas.microsoft.com/office/drawing/2014/main" id="{0C00DF64-7143-46DC-B373-32B64D9D297F}"/>
              </a:ext>
            </a:extLst>
          </p:cNvPr>
          <p:cNvSpPr txBox="1"/>
          <p:nvPr/>
        </p:nvSpPr>
        <p:spPr>
          <a:xfrm>
            <a:off x="6261123" y="3862073"/>
            <a:ext cx="171298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dirty="0">
                <a:latin typeface="Aharoni" panose="02010803020104030203" pitchFamily="2" charset="-79"/>
                <a:cs typeface="Aharoni" panose="02010803020104030203" pitchFamily="2" charset="-79"/>
              </a:rPr>
              <a:t>ניהול כספי </a:t>
            </a:r>
          </a:p>
          <a:p>
            <a:pPr algn="ctr"/>
            <a:r>
              <a:rPr lang="he-IL" sz="2400" dirty="0">
                <a:latin typeface="Aharoni" panose="02010803020104030203" pitchFamily="2" charset="-79"/>
                <a:cs typeface="Aharoni" panose="02010803020104030203" pitchFamily="2" charset="-79"/>
              </a:rPr>
              <a:t>החברה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35" grpId="0"/>
      <p:bldP spid="42" grpId="0"/>
      <p:bldP spid="43" grpId="0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3475"/>
            <a:ext cx="529310" cy="391229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EB2F3589-1DFC-438D-941A-F5F187853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094" y="3626699"/>
            <a:ext cx="410712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he-IL" altLang="ko-KR" sz="16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פונקציות עיקריות של המערכת</a:t>
            </a:r>
            <a:endParaRPr lang="en-US" altLang="ko-KR" sz="16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353E11CA-8121-489B-BF66-C736C87FE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231" y="3852734"/>
            <a:ext cx="456440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defRPr/>
            </a:pPr>
            <a:endParaRPr lang="en-US" altLang="ko-KR" sz="12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89ACC5E5-B0CC-4D83-B247-F4C069BEB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972" y="307479"/>
            <a:ext cx="6150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+mj-lt"/>
                <a:ea typeface="맑은 고딕" pitchFamily="50" charset="-127"/>
              </a:rPr>
              <a:t>03</a:t>
            </a:r>
            <a:endParaRPr lang="ko-KR" altLang="en-US" sz="2800" b="1" dirty="0">
              <a:latin typeface="+mj-lt"/>
              <a:ea typeface="맑은 고딕" pitchFamily="50" charset="-127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693C734-10DE-45CA-BA5F-8E6FC292E69D}"/>
              </a:ext>
            </a:extLst>
          </p:cNvPr>
          <p:cNvSpPr txBox="1"/>
          <p:nvPr/>
        </p:nvSpPr>
        <p:spPr>
          <a:xfrm>
            <a:off x="1210538" y="259815"/>
            <a:ext cx="357205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לוח זמנים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A3029189-63E0-4627-98BC-94286AC3A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" y="1029539"/>
            <a:ext cx="9140441" cy="6071869"/>
          </a:xfrm>
          <a:prstGeom prst="rect">
            <a:avLst/>
          </a:prstGeom>
        </p:spPr>
      </p:pic>
      <p:graphicFrame>
        <p:nvGraphicFramePr>
          <p:cNvPr id="23" name="דיאגרמה 22">
            <a:extLst>
              <a:ext uri="{FF2B5EF4-FFF2-40B4-BE49-F238E27FC236}">
                <a16:creationId xmlns:a16="http://schemas.microsoft.com/office/drawing/2014/main" id="{62BD0E98-43C6-4D02-BEC7-0DADF565A1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5723717"/>
              </p:ext>
            </p:extLst>
          </p:nvPr>
        </p:nvGraphicFramePr>
        <p:xfrm>
          <a:off x="215516" y="1022555"/>
          <a:ext cx="8712968" cy="571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597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3604"/>
            <a:ext cx="529310" cy="391229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89ACC5E5-B0CC-4D83-B247-F4C069BEB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972" y="307608"/>
            <a:ext cx="6150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+mj-lt"/>
                <a:ea typeface="맑은 고딕" pitchFamily="50" charset="-127"/>
              </a:rPr>
              <a:t>04</a:t>
            </a:r>
            <a:endParaRPr lang="ko-KR" altLang="en-US" sz="2800" b="1" dirty="0">
              <a:latin typeface="+mj-lt"/>
              <a:ea typeface="맑은 고딕" pitchFamily="50" charset="-127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693C734-10DE-45CA-BA5F-8E6FC292E69D}"/>
              </a:ext>
            </a:extLst>
          </p:cNvPr>
          <p:cNvSpPr txBox="1"/>
          <p:nvPr/>
        </p:nvSpPr>
        <p:spPr>
          <a:xfrm>
            <a:off x="1205664" y="246053"/>
            <a:ext cx="357205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אסטרטגיית בדיקות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3D63D247-BCF1-499D-9EA5-0AA518908665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9" name="תרשים זרימה: מחבר 18">
            <a:extLst>
              <a:ext uri="{FF2B5EF4-FFF2-40B4-BE49-F238E27FC236}">
                <a16:creationId xmlns:a16="http://schemas.microsoft.com/office/drawing/2014/main" id="{33CEA1A7-B671-45D9-B16D-25AF328878FE}"/>
              </a:ext>
            </a:extLst>
          </p:cNvPr>
          <p:cNvSpPr/>
          <p:nvPr/>
        </p:nvSpPr>
        <p:spPr>
          <a:xfrm>
            <a:off x="1052477" y="1261398"/>
            <a:ext cx="675715" cy="646331"/>
          </a:xfrm>
          <a:prstGeom prst="flowChartConnector">
            <a:avLst/>
          </a:prstGeom>
          <a:solidFill>
            <a:srgbClr val="FEDB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78780BA6-7AC9-44CA-A6F7-C389A8650BE4}"/>
              </a:ext>
            </a:extLst>
          </p:cNvPr>
          <p:cNvSpPr txBox="1"/>
          <p:nvPr/>
        </p:nvSpPr>
        <p:spPr>
          <a:xfrm>
            <a:off x="1846626" y="2244837"/>
            <a:ext cx="272537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EDB03"/>
                </a:solidFill>
                <a:effectLst/>
                <a:highlight>
                  <a:srgbClr val="000000"/>
                </a:highligh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Functional Tests</a:t>
            </a:r>
            <a:endParaRPr lang="he-IL" sz="2400" dirty="0">
              <a:solidFill>
                <a:srgbClr val="FEDB03"/>
              </a:solidFill>
              <a:highlight>
                <a:srgbClr val="000000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C408C14C-BD52-4037-AFEF-71A85E2F07DD}"/>
              </a:ext>
            </a:extLst>
          </p:cNvPr>
          <p:cNvSpPr txBox="1"/>
          <p:nvPr/>
        </p:nvSpPr>
        <p:spPr>
          <a:xfrm>
            <a:off x="1864035" y="1391234"/>
            <a:ext cx="250997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EDB03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Security Tests </a:t>
            </a:r>
            <a:endParaRPr lang="he-IL" sz="2400" dirty="0">
              <a:solidFill>
                <a:srgbClr val="FEDB0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9BC9904F-A23B-491D-A2E5-477A0EF52221}"/>
              </a:ext>
            </a:extLst>
          </p:cNvPr>
          <p:cNvSpPr txBox="1"/>
          <p:nvPr/>
        </p:nvSpPr>
        <p:spPr>
          <a:xfrm>
            <a:off x="1805601" y="3274040"/>
            <a:ext cx="204082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EDB03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GUI tests </a:t>
            </a:r>
            <a:endParaRPr lang="he-IL" sz="2400" dirty="0">
              <a:solidFill>
                <a:srgbClr val="FEDB0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תיבת טקסט 37">
            <a:extLst>
              <a:ext uri="{FF2B5EF4-FFF2-40B4-BE49-F238E27FC236}">
                <a16:creationId xmlns:a16="http://schemas.microsoft.com/office/drawing/2014/main" id="{CB90799D-D6C4-4153-A24F-8CDDC217C3F1}"/>
              </a:ext>
            </a:extLst>
          </p:cNvPr>
          <p:cNvSpPr txBox="1"/>
          <p:nvPr/>
        </p:nvSpPr>
        <p:spPr>
          <a:xfrm>
            <a:off x="1805601" y="4320585"/>
            <a:ext cx="170412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EDB03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Usability</a:t>
            </a:r>
            <a:endParaRPr lang="he-IL" sz="2400" dirty="0">
              <a:solidFill>
                <a:srgbClr val="FEDB0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709765BB-7A05-44B9-BB1D-69653BBD5CC6}"/>
              </a:ext>
            </a:extLst>
          </p:cNvPr>
          <p:cNvSpPr txBox="1"/>
          <p:nvPr/>
        </p:nvSpPr>
        <p:spPr>
          <a:xfrm>
            <a:off x="1742591" y="5288406"/>
            <a:ext cx="2040825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EDB03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Survival and Recovery</a:t>
            </a:r>
            <a:endParaRPr lang="he-IL" sz="2400" dirty="0">
              <a:solidFill>
                <a:srgbClr val="FEDB0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4879B590-7CC4-43C9-A718-CBD42CAD990E}"/>
              </a:ext>
            </a:extLst>
          </p:cNvPr>
          <p:cNvSpPr txBox="1"/>
          <p:nvPr/>
        </p:nvSpPr>
        <p:spPr>
          <a:xfrm>
            <a:off x="6274862" y="1376098"/>
            <a:ext cx="226342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EDB03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Performances </a:t>
            </a:r>
            <a:endParaRPr lang="he-IL" sz="2400" dirty="0">
              <a:solidFill>
                <a:srgbClr val="FEDB0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1" name="תיבת טקסט 40">
            <a:extLst>
              <a:ext uri="{FF2B5EF4-FFF2-40B4-BE49-F238E27FC236}">
                <a16:creationId xmlns:a16="http://schemas.microsoft.com/office/drawing/2014/main" id="{5228332B-BBB9-4E1B-B8D7-00E5D3B05B3F}"/>
              </a:ext>
            </a:extLst>
          </p:cNvPr>
          <p:cNvSpPr txBox="1"/>
          <p:nvPr/>
        </p:nvSpPr>
        <p:spPr>
          <a:xfrm>
            <a:off x="6274862" y="2344211"/>
            <a:ext cx="144016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EDB03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Load</a:t>
            </a:r>
            <a:r>
              <a:rPr lang="en-US" sz="1800" dirty="0">
                <a:solidFill>
                  <a:srgbClr val="FEDB03"/>
                </a:solidFill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 </a:t>
            </a:r>
            <a:endParaRPr lang="he-IL" dirty="0">
              <a:solidFill>
                <a:srgbClr val="FEDB03"/>
              </a:solidFill>
            </a:endParaRPr>
          </a:p>
        </p:txBody>
      </p:sp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5F5AF25D-B03E-475D-B33C-BBD53517DF8E}"/>
              </a:ext>
            </a:extLst>
          </p:cNvPr>
          <p:cNvSpPr txBox="1"/>
          <p:nvPr/>
        </p:nvSpPr>
        <p:spPr>
          <a:xfrm>
            <a:off x="7092280" y="5752034"/>
            <a:ext cx="123379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rgbClr val="FEDB03"/>
                </a:solidFill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 </a:t>
            </a:r>
            <a:endParaRPr lang="he-IL" dirty="0">
              <a:solidFill>
                <a:srgbClr val="FEDB03"/>
              </a:solidFill>
            </a:endParaRPr>
          </a:p>
        </p:txBody>
      </p:sp>
      <p:sp>
        <p:nvSpPr>
          <p:cNvPr id="43" name="תרשים זרימה: מחבר 42">
            <a:extLst>
              <a:ext uri="{FF2B5EF4-FFF2-40B4-BE49-F238E27FC236}">
                <a16:creationId xmlns:a16="http://schemas.microsoft.com/office/drawing/2014/main" id="{F53CCCFA-6C2E-4A10-9851-138A210E9BFD}"/>
              </a:ext>
            </a:extLst>
          </p:cNvPr>
          <p:cNvSpPr/>
          <p:nvPr/>
        </p:nvSpPr>
        <p:spPr>
          <a:xfrm>
            <a:off x="1022124" y="2209123"/>
            <a:ext cx="675715" cy="646331"/>
          </a:xfrm>
          <a:prstGeom prst="flowChartConnector">
            <a:avLst/>
          </a:prstGeom>
          <a:solidFill>
            <a:srgbClr val="FEDB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תרשים זרימה: מחבר 43">
            <a:extLst>
              <a:ext uri="{FF2B5EF4-FFF2-40B4-BE49-F238E27FC236}">
                <a16:creationId xmlns:a16="http://schemas.microsoft.com/office/drawing/2014/main" id="{A357915A-62F6-4B35-8891-16E817867734}"/>
              </a:ext>
            </a:extLst>
          </p:cNvPr>
          <p:cNvSpPr/>
          <p:nvPr/>
        </p:nvSpPr>
        <p:spPr>
          <a:xfrm>
            <a:off x="1022123" y="3226898"/>
            <a:ext cx="675715" cy="646331"/>
          </a:xfrm>
          <a:prstGeom prst="flowChartConnector">
            <a:avLst/>
          </a:prstGeom>
          <a:solidFill>
            <a:srgbClr val="FEDB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תרשים זרימה: מחבר 44">
            <a:extLst>
              <a:ext uri="{FF2B5EF4-FFF2-40B4-BE49-F238E27FC236}">
                <a16:creationId xmlns:a16="http://schemas.microsoft.com/office/drawing/2014/main" id="{C8322EC2-A9F6-4746-AB0F-D8FDA4A75374}"/>
              </a:ext>
            </a:extLst>
          </p:cNvPr>
          <p:cNvSpPr/>
          <p:nvPr/>
        </p:nvSpPr>
        <p:spPr>
          <a:xfrm>
            <a:off x="1006604" y="4256966"/>
            <a:ext cx="675715" cy="646331"/>
          </a:xfrm>
          <a:prstGeom prst="flowChartConnector">
            <a:avLst/>
          </a:prstGeom>
          <a:solidFill>
            <a:srgbClr val="FEDB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תרשים זרימה: מחבר 45">
            <a:extLst>
              <a:ext uri="{FF2B5EF4-FFF2-40B4-BE49-F238E27FC236}">
                <a16:creationId xmlns:a16="http://schemas.microsoft.com/office/drawing/2014/main" id="{08AD2846-F084-44D8-8C65-056D34E290EA}"/>
              </a:ext>
            </a:extLst>
          </p:cNvPr>
          <p:cNvSpPr/>
          <p:nvPr/>
        </p:nvSpPr>
        <p:spPr>
          <a:xfrm>
            <a:off x="1006604" y="5380740"/>
            <a:ext cx="675715" cy="646331"/>
          </a:xfrm>
          <a:prstGeom prst="flowChartConnector">
            <a:avLst/>
          </a:prstGeom>
          <a:solidFill>
            <a:srgbClr val="FEDB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תרשים זרימה: מחבר 46">
            <a:extLst>
              <a:ext uri="{FF2B5EF4-FFF2-40B4-BE49-F238E27FC236}">
                <a16:creationId xmlns:a16="http://schemas.microsoft.com/office/drawing/2014/main" id="{92D490B1-FDCF-4601-9E5B-A225F33F510F}"/>
              </a:ext>
            </a:extLst>
          </p:cNvPr>
          <p:cNvSpPr/>
          <p:nvPr/>
        </p:nvSpPr>
        <p:spPr>
          <a:xfrm>
            <a:off x="5501153" y="1266349"/>
            <a:ext cx="675715" cy="646331"/>
          </a:xfrm>
          <a:prstGeom prst="flowChartConnector">
            <a:avLst/>
          </a:prstGeom>
          <a:solidFill>
            <a:srgbClr val="FEDB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תרשים זרימה: מחבר 47">
            <a:extLst>
              <a:ext uri="{FF2B5EF4-FFF2-40B4-BE49-F238E27FC236}">
                <a16:creationId xmlns:a16="http://schemas.microsoft.com/office/drawing/2014/main" id="{C09BDB2F-64F2-4E02-A880-7DFA399DC1D1}"/>
              </a:ext>
            </a:extLst>
          </p:cNvPr>
          <p:cNvSpPr/>
          <p:nvPr/>
        </p:nvSpPr>
        <p:spPr>
          <a:xfrm>
            <a:off x="5501153" y="2241844"/>
            <a:ext cx="675715" cy="646331"/>
          </a:xfrm>
          <a:prstGeom prst="flowChartConnector">
            <a:avLst/>
          </a:prstGeom>
          <a:solidFill>
            <a:srgbClr val="FEDB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תרשים זרימה: מחבר 48">
            <a:extLst>
              <a:ext uri="{FF2B5EF4-FFF2-40B4-BE49-F238E27FC236}">
                <a16:creationId xmlns:a16="http://schemas.microsoft.com/office/drawing/2014/main" id="{A8156917-9718-44C8-B949-C2190499BF3A}"/>
              </a:ext>
            </a:extLst>
          </p:cNvPr>
          <p:cNvSpPr/>
          <p:nvPr/>
        </p:nvSpPr>
        <p:spPr>
          <a:xfrm>
            <a:off x="5502633" y="3200413"/>
            <a:ext cx="675715" cy="646331"/>
          </a:xfrm>
          <a:prstGeom prst="flowChartConnector">
            <a:avLst/>
          </a:prstGeom>
          <a:solidFill>
            <a:srgbClr val="FEDB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תיבת טקסט 49">
            <a:extLst>
              <a:ext uri="{FF2B5EF4-FFF2-40B4-BE49-F238E27FC236}">
                <a16:creationId xmlns:a16="http://schemas.microsoft.com/office/drawing/2014/main" id="{B5D6829C-E327-4BC1-B18F-4CBE77945618}"/>
              </a:ext>
            </a:extLst>
          </p:cNvPr>
          <p:cNvSpPr txBox="1"/>
          <p:nvPr/>
        </p:nvSpPr>
        <p:spPr>
          <a:xfrm>
            <a:off x="6240217" y="3299239"/>
            <a:ext cx="170412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EDB03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Interface</a:t>
            </a:r>
            <a:r>
              <a:rPr lang="en-US" sz="1800" dirty="0">
                <a:solidFill>
                  <a:srgbClr val="FEDB03"/>
                </a:solidFill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 </a:t>
            </a:r>
            <a:endParaRPr lang="he-IL" dirty="0">
              <a:solidFill>
                <a:srgbClr val="FEDB03"/>
              </a:solidFill>
            </a:endParaRPr>
          </a:p>
          <a:p>
            <a:endParaRPr lang="he-IL" dirty="0"/>
          </a:p>
        </p:txBody>
      </p:sp>
      <p:sp>
        <p:nvSpPr>
          <p:cNvPr id="51" name="תרשים זרימה: מחבר 50">
            <a:extLst>
              <a:ext uri="{FF2B5EF4-FFF2-40B4-BE49-F238E27FC236}">
                <a16:creationId xmlns:a16="http://schemas.microsoft.com/office/drawing/2014/main" id="{E82F4E7C-8219-4648-BDD1-0C8A836032CD}"/>
              </a:ext>
            </a:extLst>
          </p:cNvPr>
          <p:cNvSpPr/>
          <p:nvPr/>
        </p:nvSpPr>
        <p:spPr>
          <a:xfrm>
            <a:off x="5501152" y="4304189"/>
            <a:ext cx="675715" cy="646331"/>
          </a:xfrm>
          <a:prstGeom prst="flowChartConnector">
            <a:avLst/>
          </a:prstGeom>
          <a:solidFill>
            <a:srgbClr val="FEDB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2" name="תרשים זרימה: מחבר 51">
            <a:extLst>
              <a:ext uri="{FF2B5EF4-FFF2-40B4-BE49-F238E27FC236}">
                <a16:creationId xmlns:a16="http://schemas.microsoft.com/office/drawing/2014/main" id="{F331B227-95CB-402C-8BEC-B5519FB7182F}"/>
              </a:ext>
            </a:extLst>
          </p:cNvPr>
          <p:cNvSpPr/>
          <p:nvPr/>
        </p:nvSpPr>
        <p:spPr>
          <a:xfrm>
            <a:off x="5501152" y="5428868"/>
            <a:ext cx="675715" cy="646331"/>
          </a:xfrm>
          <a:prstGeom prst="flowChartConnector">
            <a:avLst/>
          </a:prstGeom>
          <a:solidFill>
            <a:srgbClr val="FEDB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תיבת טקסט 52">
            <a:extLst>
              <a:ext uri="{FF2B5EF4-FFF2-40B4-BE49-F238E27FC236}">
                <a16:creationId xmlns:a16="http://schemas.microsoft.com/office/drawing/2014/main" id="{C15A085C-0211-4EAE-99C3-018F0AEC7608}"/>
              </a:ext>
            </a:extLst>
          </p:cNvPr>
          <p:cNvSpPr txBox="1"/>
          <p:nvPr/>
        </p:nvSpPr>
        <p:spPr>
          <a:xfrm>
            <a:off x="6226086" y="4393182"/>
            <a:ext cx="187805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EDB03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Integration </a:t>
            </a:r>
            <a:endParaRPr lang="he-IL" sz="2400" dirty="0">
              <a:solidFill>
                <a:srgbClr val="FEDB0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4" name="תיבת טקסט 53">
            <a:extLst>
              <a:ext uri="{FF2B5EF4-FFF2-40B4-BE49-F238E27FC236}">
                <a16:creationId xmlns:a16="http://schemas.microsoft.com/office/drawing/2014/main" id="{3DE66CB6-6823-4AFA-865F-1B45662AD78D}"/>
              </a:ext>
            </a:extLst>
          </p:cNvPr>
          <p:cNvSpPr txBox="1"/>
          <p:nvPr/>
        </p:nvSpPr>
        <p:spPr>
          <a:xfrm>
            <a:off x="6274862" y="5565406"/>
            <a:ext cx="204082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EDB03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Regression </a:t>
            </a:r>
            <a:endParaRPr lang="he-IL" sz="2400" dirty="0">
              <a:solidFill>
                <a:srgbClr val="FEDB0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6" name="תמונה 55">
            <a:extLst>
              <a:ext uri="{FF2B5EF4-FFF2-40B4-BE49-F238E27FC236}">
                <a16:creationId xmlns:a16="http://schemas.microsoft.com/office/drawing/2014/main" id="{2EE1E73E-CED9-4583-87CA-52A49532B6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32" y="5554609"/>
            <a:ext cx="394847" cy="394847"/>
          </a:xfrm>
          <a:prstGeom prst="rect">
            <a:avLst/>
          </a:prstGeom>
        </p:spPr>
      </p:pic>
      <p:pic>
        <p:nvPicPr>
          <p:cNvPr id="58" name="תמונה 57">
            <a:extLst>
              <a:ext uri="{FF2B5EF4-FFF2-40B4-BE49-F238E27FC236}">
                <a16:creationId xmlns:a16="http://schemas.microsoft.com/office/drawing/2014/main" id="{258A0F5A-D15B-41D2-BE77-DCC1D5A923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94" y="4387245"/>
            <a:ext cx="479230" cy="479230"/>
          </a:xfrm>
          <a:prstGeom prst="rect">
            <a:avLst/>
          </a:prstGeom>
        </p:spPr>
      </p:pic>
      <p:pic>
        <p:nvPicPr>
          <p:cNvPr id="60" name="תמונה 59">
            <a:extLst>
              <a:ext uri="{FF2B5EF4-FFF2-40B4-BE49-F238E27FC236}">
                <a16:creationId xmlns:a16="http://schemas.microsoft.com/office/drawing/2014/main" id="{6AD86AD3-968D-4268-8B9B-0EA03E2D31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201" y="3100192"/>
            <a:ext cx="861994" cy="861994"/>
          </a:xfrm>
          <a:prstGeom prst="rect">
            <a:avLst/>
          </a:prstGeom>
        </p:spPr>
      </p:pic>
      <p:pic>
        <p:nvPicPr>
          <p:cNvPr id="62" name="תמונה 61">
            <a:extLst>
              <a:ext uri="{FF2B5EF4-FFF2-40B4-BE49-F238E27FC236}">
                <a16:creationId xmlns:a16="http://schemas.microsoft.com/office/drawing/2014/main" id="{BE3F8644-3801-42A3-98AB-1C2CBC840E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022" y="2250395"/>
            <a:ext cx="985973" cy="985973"/>
          </a:xfrm>
          <a:prstGeom prst="rect">
            <a:avLst/>
          </a:prstGeom>
        </p:spPr>
      </p:pic>
      <p:pic>
        <p:nvPicPr>
          <p:cNvPr id="64" name="תמונה 63">
            <a:extLst>
              <a:ext uri="{FF2B5EF4-FFF2-40B4-BE49-F238E27FC236}">
                <a16:creationId xmlns:a16="http://schemas.microsoft.com/office/drawing/2014/main" id="{00F930EC-CDBA-404A-863E-8EF90AA436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201" y="1214067"/>
            <a:ext cx="770258" cy="770258"/>
          </a:xfrm>
          <a:prstGeom prst="rect">
            <a:avLst/>
          </a:prstGeom>
        </p:spPr>
      </p:pic>
      <p:pic>
        <p:nvPicPr>
          <p:cNvPr id="66" name="תמונה 65">
            <a:extLst>
              <a:ext uri="{FF2B5EF4-FFF2-40B4-BE49-F238E27FC236}">
                <a16:creationId xmlns:a16="http://schemas.microsoft.com/office/drawing/2014/main" id="{4D36A3B7-3350-4998-BC57-677C3CA67FC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04" y="5428868"/>
            <a:ext cx="580752" cy="580752"/>
          </a:xfrm>
          <a:prstGeom prst="rect">
            <a:avLst/>
          </a:prstGeom>
        </p:spPr>
      </p:pic>
      <p:pic>
        <p:nvPicPr>
          <p:cNvPr id="68" name="תמונה 67">
            <a:extLst>
              <a:ext uri="{FF2B5EF4-FFF2-40B4-BE49-F238E27FC236}">
                <a16:creationId xmlns:a16="http://schemas.microsoft.com/office/drawing/2014/main" id="{E963E240-0AE5-460D-8FC7-66938AFBC10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59" y="4256966"/>
            <a:ext cx="612715" cy="612715"/>
          </a:xfrm>
          <a:prstGeom prst="rect">
            <a:avLst/>
          </a:prstGeom>
        </p:spPr>
      </p:pic>
      <p:pic>
        <p:nvPicPr>
          <p:cNvPr id="70" name="תמונה 69">
            <a:extLst>
              <a:ext uri="{FF2B5EF4-FFF2-40B4-BE49-F238E27FC236}">
                <a16:creationId xmlns:a16="http://schemas.microsoft.com/office/drawing/2014/main" id="{E325AC54-A9B9-4D7A-9735-4A0CAD75599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6" y="3267830"/>
            <a:ext cx="539651" cy="539651"/>
          </a:xfrm>
          <a:prstGeom prst="rect">
            <a:avLst/>
          </a:prstGeom>
        </p:spPr>
      </p:pic>
      <p:pic>
        <p:nvPicPr>
          <p:cNvPr id="72" name="תמונה 71">
            <a:extLst>
              <a:ext uri="{FF2B5EF4-FFF2-40B4-BE49-F238E27FC236}">
                <a16:creationId xmlns:a16="http://schemas.microsoft.com/office/drawing/2014/main" id="{E6B2D51E-01D8-4AEA-9F00-6B0F41818EF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51" y="2209123"/>
            <a:ext cx="633448" cy="633448"/>
          </a:xfrm>
          <a:prstGeom prst="rect">
            <a:avLst/>
          </a:prstGeom>
        </p:spPr>
      </p:pic>
      <p:pic>
        <p:nvPicPr>
          <p:cNvPr id="74" name="תמונה 73">
            <a:extLst>
              <a:ext uri="{FF2B5EF4-FFF2-40B4-BE49-F238E27FC236}">
                <a16:creationId xmlns:a16="http://schemas.microsoft.com/office/drawing/2014/main" id="{61D06A00-F4DE-4BC4-AAC5-D46D5CA8E9C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26" y="1326612"/>
            <a:ext cx="483498" cy="54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88039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3604"/>
            <a:ext cx="529310" cy="391229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89ACC5E5-B0CC-4D83-B247-F4C069BEB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972" y="307608"/>
            <a:ext cx="6150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+mj-lt"/>
                <a:ea typeface="맑은 고딕" pitchFamily="50" charset="-127"/>
              </a:rPr>
              <a:t>05</a:t>
            </a:r>
            <a:endParaRPr lang="ko-KR" altLang="en-US" sz="2800" b="1" dirty="0">
              <a:latin typeface="+mj-lt"/>
              <a:ea typeface="맑은 고딕" pitchFamily="50" charset="-127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693C734-10DE-45CA-BA5F-8E6FC292E69D}"/>
              </a:ext>
            </a:extLst>
          </p:cNvPr>
          <p:cNvSpPr txBox="1"/>
          <p:nvPr/>
        </p:nvSpPr>
        <p:spPr>
          <a:xfrm>
            <a:off x="1205664" y="246053"/>
            <a:ext cx="4236844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defRPr/>
            </a:pPr>
            <a:r>
              <a:rPr lang="he-IL" altLang="ko-KR" sz="3200" b="1" dirty="0">
                <a:latin typeface="Aharoni" panose="02010803020104030203" pitchFamily="2" charset="-79"/>
                <a:ea typeface="맑은 고딕" pitchFamily="50" charset="-127"/>
                <a:cs typeface="Aharoni" panose="02010803020104030203" pitchFamily="2" charset="-79"/>
              </a:rPr>
              <a:t>קריטריונים לכניסה ויציאה</a:t>
            </a:r>
            <a:endParaRPr lang="en-US" altLang="ko-KR" sz="3200" b="1" dirty="0">
              <a:latin typeface="Aharoni" panose="02010803020104030203" pitchFamily="2" charset="-79"/>
              <a:ea typeface="맑은 고딕" pitchFamily="50" charset="-127"/>
              <a:cs typeface="Aharoni" panose="02010803020104030203" pitchFamily="2" charset="-79"/>
            </a:endParaRPr>
          </a:p>
          <a:p>
            <a:endParaRPr lang="he-IL" sz="3200" b="1" dirty="0">
              <a:highlight>
                <a:srgbClr val="000000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3D63D247-BCF1-499D-9EA5-0AA518908665}"/>
              </a:ext>
            </a:extLst>
          </p:cNvPr>
          <p:cNvSpPr/>
          <p:nvPr/>
        </p:nvSpPr>
        <p:spPr>
          <a:xfrm>
            <a:off x="0" y="1003374"/>
            <a:ext cx="9144000" cy="5854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5F5AF25D-B03E-475D-B33C-BBD53517DF8E}"/>
              </a:ext>
            </a:extLst>
          </p:cNvPr>
          <p:cNvSpPr txBox="1"/>
          <p:nvPr/>
        </p:nvSpPr>
        <p:spPr>
          <a:xfrm>
            <a:off x="7092280" y="5752034"/>
            <a:ext cx="123379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rgbClr val="FEDB03"/>
                </a:solidFill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 </a:t>
            </a:r>
            <a:endParaRPr lang="he-IL" dirty="0">
              <a:solidFill>
                <a:srgbClr val="FEDB03"/>
              </a:solidFill>
            </a:endParaRPr>
          </a:p>
        </p:txBody>
      </p:sp>
      <p:pic>
        <p:nvPicPr>
          <p:cNvPr id="70" name="תמונה 69">
            <a:extLst>
              <a:ext uri="{FF2B5EF4-FFF2-40B4-BE49-F238E27FC236}">
                <a16:creationId xmlns:a16="http://schemas.microsoft.com/office/drawing/2014/main" id="{E325AC54-A9B9-4D7A-9735-4A0CAD7559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545" y="4153232"/>
            <a:ext cx="539651" cy="539651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747E659-DD21-4D3A-87A9-883ABED6B84D}"/>
              </a:ext>
            </a:extLst>
          </p:cNvPr>
          <p:cNvSpPr txBox="1"/>
          <p:nvPr/>
        </p:nvSpPr>
        <p:spPr>
          <a:xfrm>
            <a:off x="4268972" y="1704913"/>
            <a:ext cx="4032448" cy="20621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200" dirty="0">
                <a:solidFill>
                  <a:srgbClr val="FEDB0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בוצעו כל בדיקות השפיות שתוכננו והועברו לשלב </a:t>
            </a:r>
          </a:p>
          <a:p>
            <a:pPr algn="ctr" rtl="1"/>
            <a:r>
              <a:rPr lang="he-IL" sz="3200" dirty="0">
                <a:solidFill>
                  <a:srgbClr val="FEDB0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הבא</a:t>
            </a:r>
            <a:endParaRPr lang="en-US" sz="3200" dirty="0">
              <a:solidFill>
                <a:srgbClr val="FEDB0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he-IL" sz="3200" dirty="0">
              <a:solidFill>
                <a:srgbClr val="FEDB0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גרפיקה 8" descr="סימן ביקורת">
            <a:extLst>
              <a:ext uri="{FF2B5EF4-FFF2-40B4-BE49-F238E27FC236}">
                <a16:creationId xmlns:a16="http://schemas.microsoft.com/office/drawing/2014/main" id="{1A95AB4C-5F33-4DF3-8C2D-61739FD9A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38017" y="1772816"/>
            <a:ext cx="914400" cy="914400"/>
          </a:xfrm>
          <a:prstGeom prst="rect">
            <a:avLst/>
          </a:prstGeom>
        </p:spPr>
      </p:pic>
      <p:pic>
        <p:nvPicPr>
          <p:cNvPr id="55" name="גרפיקה 54" descr="סימן ביקורת">
            <a:extLst>
              <a:ext uri="{FF2B5EF4-FFF2-40B4-BE49-F238E27FC236}">
                <a16:creationId xmlns:a16="http://schemas.microsoft.com/office/drawing/2014/main" id="{E9339FA9-509D-4CC7-9B87-97A600135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1034" y="3655198"/>
            <a:ext cx="914400" cy="914400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86CEB39-33B7-4E67-89AD-B592CB432CE4}"/>
              </a:ext>
            </a:extLst>
          </p:cNvPr>
          <p:cNvSpPr txBox="1"/>
          <p:nvPr/>
        </p:nvSpPr>
        <p:spPr>
          <a:xfrm>
            <a:off x="4942986" y="3627952"/>
            <a:ext cx="2989953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dirty="0">
                <a:solidFill>
                  <a:srgbClr val="FEDB0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כלל העמדות מוכנות והנתונים זמינים</a:t>
            </a:r>
            <a:endParaRPr lang="en-US" sz="3200" dirty="0">
              <a:solidFill>
                <a:srgbClr val="FEDB0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AD60E3DE-A892-483C-9070-033B00BF004C}"/>
              </a:ext>
            </a:extLst>
          </p:cNvPr>
          <p:cNvSpPr txBox="1"/>
          <p:nvPr/>
        </p:nvSpPr>
        <p:spPr>
          <a:xfrm>
            <a:off x="5855277" y="1003375"/>
            <a:ext cx="144016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b="1" i="1" u="sng" dirty="0">
                <a:solidFill>
                  <a:srgbClr val="FEDB0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</a:t>
            </a:r>
            <a:endParaRPr lang="he-IL" sz="4400" b="1" i="1" u="sng" dirty="0">
              <a:solidFill>
                <a:srgbClr val="FEDB0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תיבת טקסט 56">
            <a:extLst>
              <a:ext uri="{FF2B5EF4-FFF2-40B4-BE49-F238E27FC236}">
                <a16:creationId xmlns:a16="http://schemas.microsoft.com/office/drawing/2014/main" id="{A467022D-C023-481B-8458-9507F4577559}"/>
              </a:ext>
            </a:extLst>
          </p:cNvPr>
          <p:cNvSpPr txBox="1"/>
          <p:nvPr/>
        </p:nvSpPr>
        <p:spPr>
          <a:xfrm>
            <a:off x="1505900" y="1052736"/>
            <a:ext cx="144016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b="1" i="1" u="sng" dirty="0">
                <a:solidFill>
                  <a:srgbClr val="FEDB0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OUT</a:t>
            </a:r>
            <a:endParaRPr lang="he-IL" sz="4400" b="1" i="1" u="sng" dirty="0">
              <a:solidFill>
                <a:srgbClr val="FEDB0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3" name="גרפיקה 12" descr="העברה">
            <a:extLst>
              <a:ext uri="{FF2B5EF4-FFF2-40B4-BE49-F238E27FC236}">
                <a16:creationId xmlns:a16="http://schemas.microsoft.com/office/drawing/2014/main" id="{BC3B7881-13D0-44A9-856B-75EAD0A3A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2221" y="1061048"/>
            <a:ext cx="914400" cy="914400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D678A14F-FE85-4ECF-8451-F0CFDF23B28D}"/>
              </a:ext>
            </a:extLst>
          </p:cNvPr>
          <p:cNvSpPr txBox="1"/>
          <p:nvPr/>
        </p:nvSpPr>
        <p:spPr>
          <a:xfrm>
            <a:off x="280792" y="1772816"/>
            <a:ext cx="3343438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dirty="0">
                <a:solidFill>
                  <a:srgbClr val="FEDB0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90% מהבדיקות </a:t>
            </a:r>
          </a:p>
          <a:p>
            <a:pPr algn="ctr"/>
            <a:r>
              <a:rPr lang="he-IL" sz="3200" dirty="0">
                <a:solidFill>
                  <a:srgbClr val="FEDB0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שתוכננו בוצעו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9828A714-3219-48E7-8EC2-6B3249E9E91E}"/>
              </a:ext>
            </a:extLst>
          </p:cNvPr>
          <p:cNvSpPr txBox="1"/>
          <p:nvPr/>
        </p:nvSpPr>
        <p:spPr>
          <a:xfrm>
            <a:off x="190511" y="3239026"/>
            <a:ext cx="352400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dirty="0">
                <a:solidFill>
                  <a:srgbClr val="FEDB0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80% מהבדיקות שבוצעו עברו בהצלחה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487ED1C5-0B76-4AD0-B35E-038E5FB3D829}"/>
              </a:ext>
            </a:extLst>
          </p:cNvPr>
          <p:cNvSpPr txBox="1"/>
          <p:nvPr/>
        </p:nvSpPr>
        <p:spPr>
          <a:xfrm>
            <a:off x="280792" y="4659554"/>
            <a:ext cx="339701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dirty="0">
                <a:solidFill>
                  <a:srgbClr val="FEDB0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תקלות פתוחות:</a:t>
            </a:r>
          </a:p>
          <a:p>
            <a:pPr algn="ctr"/>
            <a:r>
              <a:rPr lang="he-IL" sz="3200" dirty="0">
                <a:solidFill>
                  <a:srgbClr val="FEDB0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-עד 15 תקלות מינוריות</a:t>
            </a:r>
          </a:p>
          <a:p>
            <a:pPr algn="ctr"/>
            <a:r>
              <a:rPr lang="he-IL" sz="3200" dirty="0">
                <a:solidFill>
                  <a:srgbClr val="FEDB0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-עד 8 תקלות בינוניות</a:t>
            </a:r>
          </a:p>
        </p:txBody>
      </p:sp>
    </p:spTree>
    <p:extLst>
      <p:ext uri="{BB962C8B-B14F-4D97-AF65-F5344CB8AC3E}">
        <p14:creationId xmlns:p14="http://schemas.microsoft.com/office/powerpoint/2010/main" val="181888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3604"/>
            <a:ext cx="529310" cy="391229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89ACC5E5-B0CC-4D83-B247-F4C069BEB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680" y="276830"/>
            <a:ext cx="6150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j-lt"/>
                <a:ea typeface="맑은 고딕" pitchFamily="50" charset="-127"/>
              </a:rPr>
              <a:t>06</a:t>
            </a:r>
            <a:endParaRPr lang="ko-KR" altLang="en-US" sz="3200" b="1" dirty="0">
              <a:latin typeface="+mj-lt"/>
              <a:ea typeface="맑은 고딕" pitchFamily="50" charset="-127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693C734-10DE-45CA-BA5F-8E6FC292E69D}"/>
              </a:ext>
            </a:extLst>
          </p:cNvPr>
          <p:cNvSpPr txBox="1"/>
          <p:nvPr/>
        </p:nvSpPr>
        <p:spPr>
          <a:xfrm>
            <a:off x="1135540" y="316415"/>
            <a:ext cx="422289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he-IL" sz="3200" b="1" dirty="0"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ממשקים, הסבות, </a:t>
            </a:r>
            <a:r>
              <a:rPr lang="en-US" sz="3200" b="1" dirty="0"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BATCH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3D63D247-BCF1-499D-9EA5-0AA518908665}"/>
              </a:ext>
            </a:extLst>
          </p:cNvPr>
          <p:cNvSpPr/>
          <p:nvPr/>
        </p:nvSpPr>
        <p:spPr>
          <a:xfrm>
            <a:off x="0" y="997964"/>
            <a:ext cx="9144000" cy="58052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5F5AF25D-B03E-475D-B33C-BBD53517DF8E}"/>
              </a:ext>
            </a:extLst>
          </p:cNvPr>
          <p:cNvSpPr txBox="1"/>
          <p:nvPr/>
        </p:nvSpPr>
        <p:spPr>
          <a:xfrm>
            <a:off x="7092280" y="5752034"/>
            <a:ext cx="123379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rgbClr val="FEDB03"/>
                </a:solidFill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 </a:t>
            </a:r>
            <a:endParaRPr lang="he-IL" dirty="0">
              <a:solidFill>
                <a:srgbClr val="FEDB03"/>
              </a:solidFill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B7A3454F-4F34-4B20-8203-673BCF9AABDC}"/>
              </a:ext>
            </a:extLst>
          </p:cNvPr>
          <p:cNvSpPr txBox="1"/>
          <p:nvPr/>
        </p:nvSpPr>
        <p:spPr>
          <a:xfrm>
            <a:off x="5397267" y="1063580"/>
            <a:ext cx="339002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FEDB0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ממשקים חיצוניים</a:t>
            </a:r>
          </a:p>
        </p:txBody>
      </p:sp>
      <p:sp>
        <p:nvSpPr>
          <p:cNvPr id="55" name="תיבת טקסט 54">
            <a:extLst>
              <a:ext uri="{FF2B5EF4-FFF2-40B4-BE49-F238E27FC236}">
                <a16:creationId xmlns:a16="http://schemas.microsoft.com/office/drawing/2014/main" id="{3E9FCF9E-7FCB-432B-BEBF-5043D0CAC55A}"/>
              </a:ext>
            </a:extLst>
          </p:cNvPr>
          <p:cNvSpPr txBox="1"/>
          <p:nvPr/>
        </p:nvSpPr>
        <p:spPr>
          <a:xfrm>
            <a:off x="669263" y="1063581"/>
            <a:ext cx="339002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FEDB0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ממשקים פנימיים</a:t>
            </a:r>
          </a:p>
        </p:txBody>
      </p:sp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F94F3654-AB9A-4A7A-B1E6-BE6C65CFB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687285"/>
              </p:ext>
            </p:extLst>
          </p:nvPr>
        </p:nvGraphicFramePr>
        <p:xfrm>
          <a:off x="4571999" y="1616633"/>
          <a:ext cx="4507467" cy="5154872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653467">
                  <a:extLst>
                    <a:ext uri="{9D8B030D-6E8A-4147-A177-3AD203B41FA5}">
                      <a16:colId xmlns:a16="http://schemas.microsoft.com/office/drawing/2014/main" val="3257837592"/>
                    </a:ext>
                  </a:extLst>
                </a:gridCol>
                <a:gridCol w="1950859">
                  <a:extLst>
                    <a:ext uri="{9D8B030D-6E8A-4147-A177-3AD203B41FA5}">
                      <a16:colId xmlns:a16="http://schemas.microsoft.com/office/drawing/2014/main" val="2576644069"/>
                    </a:ext>
                  </a:extLst>
                </a:gridCol>
                <a:gridCol w="1022842">
                  <a:extLst>
                    <a:ext uri="{9D8B030D-6E8A-4147-A177-3AD203B41FA5}">
                      <a16:colId xmlns:a16="http://schemas.microsoft.com/office/drawing/2014/main" val="801428304"/>
                    </a:ext>
                  </a:extLst>
                </a:gridCol>
                <a:gridCol w="880299">
                  <a:extLst>
                    <a:ext uri="{9D8B030D-6E8A-4147-A177-3AD203B41FA5}">
                      <a16:colId xmlns:a16="http://schemas.microsoft.com/office/drawing/2014/main" val="3920587607"/>
                    </a:ext>
                  </a:extLst>
                </a:gridCol>
              </a:tblGrid>
              <a:tr h="622140"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>
                          <a:solidFill>
                            <a:schemeClr val="tx1"/>
                          </a:solidFill>
                          <a:effectLst/>
                        </a:rPr>
                        <a:t>זיהוי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>
                          <a:solidFill>
                            <a:schemeClr val="tx1"/>
                          </a:solidFill>
                          <a:effectLst/>
                        </a:rPr>
                        <a:t>תיאור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I/O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Online/Batch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1118822"/>
                  </a:ext>
                </a:extLst>
              </a:tr>
              <a:tr h="1298488"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תשלום - קישור לחברת </a:t>
                      </a:r>
                    </a:p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אשראי </a:t>
                      </a:r>
                      <a:r>
                        <a:rPr lang="he-IL" sz="1200" dirty="0" err="1">
                          <a:solidFill>
                            <a:schemeClr val="tx1"/>
                          </a:solidFill>
                          <a:effectLst/>
                        </a:rPr>
                        <a:t>ש.ב.א</a:t>
                      </a: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 לצורך </a:t>
                      </a:r>
                    </a:p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ביצוע חיובים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Output/Input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Online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9241424"/>
                  </a:ext>
                </a:extLst>
              </a:tr>
              <a:tr h="1944740"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תשלום - קבלת תגובה</a:t>
                      </a:r>
                    </a:p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 מחברת האשראי </a:t>
                      </a:r>
                      <a:r>
                        <a:rPr lang="he-IL" sz="1200" dirty="0" err="1">
                          <a:solidFill>
                            <a:schemeClr val="tx1"/>
                          </a:solidFill>
                          <a:effectLst/>
                        </a:rPr>
                        <a:t>ש.ב.א</a:t>
                      </a:r>
                      <a:endParaRPr lang="he-IL" sz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 אודות התשלום בביצוע</a:t>
                      </a:r>
                    </a:p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 הזמנה קבועה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Output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Batch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4890842"/>
                  </a:ext>
                </a:extLst>
              </a:tr>
              <a:tr h="1289504"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>
                          <a:solidFill>
                            <a:schemeClr val="tx1"/>
                          </a:solidFill>
                          <a:effectLst/>
                        </a:rPr>
                        <a:t>3 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מדפסת – הדפסת</a:t>
                      </a:r>
                    </a:p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 חשבוניות / קבלות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Output/Input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Batch</a:t>
                      </a:r>
                    </a:p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Online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2036023"/>
                  </a:ext>
                </a:extLst>
              </a:tr>
            </a:tbl>
          </a:graphicData>
        </a:graphic>
      </p:graphicFrame>
      <p:graphicFrame>
        <p:nvGraphicFramePr>
          <p:cNvPr id="7" name="טבלה 6">
            <a:extLst>
              <a:ext uri="{FF2B5EF4-FFF2-40B4-BE49-F238E27FC236}">
                <a16:creationId xmlns:a16="http://schemas.microsoft.com/office/drawing/2014/main" id="{60B7EA7A-8B1B-4E8E-AADE-CD273AD07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052504"/>
              </p:ext>
            </p:extLst>
          </p:nvPr>
        </p:nvGraphicFramePr>
        <p:xfrm>
          <a:off x="64534" y="1616632"/>
          <a:ext cx="3994755" cy="5154873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725697">
                  <a:extLst>
                    <a:ext uri="{9D8B030D-6E8A-4147-A177-3AD203B41FA5}">
                      <a16:colId xmlns:a16="http://schemas.microsoft.com/office/drawing/2014/main" val="201408543"/>
                    </a:ext>
                  </a:extLst>
                </a:gridCol>
                <a:gridCol w="1756547">
                  <a:extLst>
                    <a:ext uri="{9D8B030D-6E8A-4147-A177-3AD203B41FA5}">
                      <a16:colId xmlns:a16="http://schemas.microsoft.com/office/drawing/2014/main" val="508017219"/>
                    </a:ext>
                  </a:extLst>
                </a:gridCol>
                <a:gridCol w="714586">
                  <a:extLst>
                    <a:ext uri="{9D8B030D-6E8A-4147-A177-3AD203B41FA5}">
                      <a16:colId xmlns:a16="http://schemas.microsoft.com/office/drawing/2014/main" val="3579187540"/>
                    </a:ext>
                  </a:extLst>
                </a:gridCol>
                <a:gridCol w="797925">
                  <a:extLst>
                    <a:ext uri="{9D8B030D-6E8A-4147-A177-3AD203B41FA5}">
                      <a16:colId xmlns:a16="http://schemas.microsoft.com/office/drawing/2014/main" val="562807716"/>
                    </a:ext>
                  </a:extLst>
                </a:gridCol>
              </a:tblGrid>
              <a:tr h="634767"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100">
                          <a:solidFill>
                            <a:schemeClr val="tx1"/>
                          </a:solidFill>
                          <a:effectLst/>
                        </a:rPr>
                        <a:t>זיהוי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תיאור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I/O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Online/Batch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9853722"/>
                  </a:ext>
                </a:extLst>
              </a:tr>
              <a:tr h="1506702"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הזמנות לספקים –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הפקת הזמנות לספקים</a:t>
                      </a:r>
                    </a:p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 עבור אספקה למלאי,</a:t>
                      </a:r>
                    </a:p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 הפעילות מתבצעת </a:t>
                      </a:r>
                    </a:p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באופן אוטומטי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Input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Batch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6978434"/>
                  </a:ext>
                </a:extLst>
              </a:tr>
              <a:tr h="1506702"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הזמנות שלא מומשו  - עיבוד חודשי המטפל</a:t>
                      </a:r>
                    </a:p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 בכל ההזמנות שהופקו</a:t>
                      </a:r>
                    </a:p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 ולא שולמו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Input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Batch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6042960"/>
                  </a:ext>
                </a:extLst>
              </a:tr>
              <a:tr h="1506702"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הזמנות שלא מומשו  -</a:t>
                      </a:r>
                    </a:p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 עיבוד חודשי המטפל </a:t>
                      </a:r>
                    </a:p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בכל ההזמנות ששולמו</a:t>
                      </a:r>
                    </a:p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 אבל לא נשלחו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Input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Batch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6567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429442"/>
      </p:ext>
    </p:extLst>
  </p:cSld>
  <p:clrMapOvr>
    <a:masterClrMapping/>
  </p:clrMapOvr>
  <p:transition spd="slow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3604"/>
            <a:ext cx="529310" cy="391229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89ACC5E5-B0CC-4D83-B247-F4C069BEB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680" y="276830"/>
            <a:ext cx="6150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+mj-lt"/>
                <a:ea typeface="맑은 고딕" pitchFamily="50" charset="-127"/>
              </a:rPr>
              <a:t>06</a:t>
            </a:r>
            <a:endParaRPr lang="ko-KR" altLang="en-US" sz="3200" b="1" dirty="0">
              <a:latin typeface="+mj-lt"/>
              <a:ea typeface="맑은 고딕" pitchFamily="50" charset="-127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693C734-10DE-45CA-BA5F-8E6FC292E69D}"/>
              </a:ext>
            </a:extLst>
          </p:cNvPr>
          <p:cNvSpPr txBox="1"/>
          <p:nvPr/>
        </p:nvSpPr>
        <p:spPr>
          <a:xfrm>
            <a:off x="1135540" y="316415"/>
            <a:ext cx="422289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he-IL" sz="3200" b="1" dirty="0"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ממשקים, הסבות, </a:t>
            </a:r>
            <a:r>
              <a:rPr lang="en-US" sz="3200" b="1" dirty="0"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BATCH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3D63D247-BCF1-499D-9EA5-0AA518908665}"/>
              </a:ext>
            </a:extLst>
          </p:cNvPr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5F5AF25D-B03E-475D-B33C-BBD53517DF8E}"/>
              </a:ext>
            </a:extLst>
          </p:cNvPr>
          <p:cNvSpPr txBox="1"/>
          <p:nvPr/>
        </p:nvSpPr>
        <p:spPr>
          <a:xfrm>
            <a:off x="7092280" y="5752034"/>
            <a:ext cx="123379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rgbClr val="FEDB03"/>
                </a:solidFill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 </a:t>
            </a:r>
            <a:endParaRPr lang="he-IL" dirty="0">
              <a:solidFill>
                <a:srgbClr val="FEDB03"/>
              </a:solidFill>
            </a:endParaRPr>
          </a:p>
        </p:txBody>
      </p:sp>
      <p:sp>
        <p:nvSpPr>
          <p:cNvPr id="55" name="תיבת טקסט 54">
            <a:extLst>
              <a:ext uri="{FF2B5EF4-FFF2-40B4-BE49-F238E27FC236}">
                <a16:creationId xmlns:a16="http://schemas.microsoft.com/office/drawing/2014/main" id="{3E9FCF9E-7FCB-432B-BEBF-5043D0CAC55A}"/>
              </a:ext>
            </a:extLst>
          </p:cNvPr>
          <p:cNvSpPr txBox="1"/>
          <p:nvPr/>
        </p:nvSpPr>
        <p:spPr>
          <a:xfrm>
            <a:off x="2669014" y="1189093"/>
            <a:ext cx="3805972" cy="61068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r" rtl="1">
              <a:lnSpc>
                <a:spcPct val="107000"/>
              </a:lnSpc>
              <a:spcAft>
                <a:spcPts val="800"/>
              </a:spcAft>
              <a:buSzPts val="1600"/>
            </a:pPr>
            <a:r>
              <a:rPr lang="he-IL" sz="3200" b="1" dirty="0">
                <a:solidFill>
                  <a:srgbClr val="FEDB03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מיפוי קבצים להסבות</a:t>
            </a:r>
            <a:endParaRPr lang="en-US" sz="3200" dirty="0">
              <a:solidFill>
                <a:srgbClr val="FEDB03"/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</p:txBody>
      </p:sp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65DE5CF6-A7EE-41B0-BE70-646322C4A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40087"/>
              </p:ext>
            </p:extLst>
          </p:nvPr>
        </p:nvGraphicFramePr>
        <p:xfrm>
          <a:off x="467544" y="2276873"/>
          <a:ext cx="8208912" cy="3392034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664343">
                  <a:extLst>
                    <a:ext uri="{9D8B030D-6E8A-4147-A177-3AD203B41FA5}">
                      <a16:colId xmlns:a16="http://schemas.microsoft.com/office/drawing/2014/main" val="4285904836"/>
                    </a:ext>
                  </a:extLst>
                </a:gridCol>
                <a:gridCol w="1659396">
                  <a:extLst>
                    <a:ext uri="{9D8B030D-6E8A-4147-A177-3AD203B41FA5}">
                      <a16:colId xmlns:a16="http://schemas.microsoft.com/office/drawing/2014/main" val="3512245747"/>
                    </a:ext>
                  </a:extLst>
                </a:gridCol>
                <a:gridCol w="2862241">
                  <a:extLst>
                    <a:ext uri="{9D8B030D-6E8A-4147-A177-3AD203B41FA5}">
                      <a16:colId xmlns:a16="http://schemas.microsoft.com/office/drawing/2014/main" val="206254015"/>
                    </a:ext>
                  </a:extLst>
                </a:gridCol>
                <a:gridCol w="2022932">
                  <a:extLst>
                    <a:ext uri="{9D8B030D-6E8A-4147-A177-3AD203B41FA5}">
                      <a16:colId xmlns:a16="http://schemas.microsoft.com/office/drawing/2014/main" val="2840851761"/>
                    </a:ext>
                  </a:extLst>
                </a:gridCol>
              </a:tblGrid>
              <a:tr h="550757"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>
                          <a:solidFill>
                            <a:schemeClr val="tx2"/>
                          </a:solidFill>
                          <a:effectLst/>
                        </a:rPr>
                        <a:t>זיהוי</a:t>
                      </a:r>
                      <a:endParaRPr lang="en-US" sz="110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>
                          <a:solidFill>
                            <a:schemeClr val="tx2"/>
                          </a:solidFill>
                          <a:effectLst/>
                        </a:rPr>
                        <a:t>שם קובץ</a:t>
                      </a:r>
                      <a:endParaRPr lang="en-US" sz="110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>
                          <a:solidFill>
                            <a:schemeClr val="tx2"/>
                          </a:solidFill>
                          <a:effectLst/>
                        </a:rPr>
                        <a:t>תיאור תכולת הקובץ</a:t>
                      </a:r>
                      <a:endParaRPr lang="en-US" sz="110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>
                          <a:solidFill>
                            <a:schemeClr val="tx2"/>
                          </a:solidFill>
                          <a:effectLst/>
                        </a:rPr>
                        <a:t>צורת הסבה</a:t>
                      </a:r>
                      <a:endParaRPr lang="en-US" sz="110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795400"/>
                  </a:ext>
                </a:extLst>
              </a:tr>
              <a:tr h="1710599"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>
                          <a:solidFill>
                            <a:schemeClr val="tx2"/>
                          </a:solidFill>
                          <a:effectLst/>
                        </a:rPr>
                        <a:t>מאגר פריטים</a:t>
                      </a:r>
                      <a:endParaRPr lang="en-US" sz="110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</a:rPr>
                        <a:t>"הסבת נתונים"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</a:rPr>
                        <a:t>מאגר המכיל פרטים מלאים על הפריטים הנמצאים בחנות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en-US" sz="1200">
                          <a:solidFill>
                            <a:schemeClr val="tx2"/>
                          </a:solidFill>
                          <a:effectLst/>
                        </a:rPr>
                        <a:t>As is      </a:t>
                      </a:r>
                      <a:endParaRPr lang="en-US" sz="110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6399402"/>
                  </a:ext>
                </a:extLst>
              </a:tr>
              <a:tr h="1130678"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>
                          <a:solidFill>
                            <a:schemeClr val="tx2"/>
                          </a:solidFill>
                          <a:effectLst/>
                        </a:rPr>
                        <a:t>מאגר לקוחות</a:t>
                      </a:r>
                      <a:endParaRPr lang="en-US" sz="110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>
                          <a:solidFill>
                            <a:schemeClr val="tx2"/>
                          </a:solidFill>
                          <a:effectLst/>
                        </a:rPr>
                        <a:t>"הסבת נתונים"</a:t>
                      </a:r>
                      <a:endParaRPr lang="en-US" sz="110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he-IL" sz="1200">
                          <a:solidFill>
                            <a:schemeClr val="tx2"/>
                          </a:solidFill>
                          <a:effectLst/>
                        </a:rPr>
                        <a:t>מאגר המכיל את פרטי הלקוחות</a:t>
                      </a:r>
                      <a:endParaRPr lang="en-US" sz="110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559810" algn="l"/>
                        </a:tabLst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Transformation</a:t>
                      </a:r>
                      <a:endParaRPr lang="en-US" sz="11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0206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611215"/>
      </p:ext>
    </p:extLst>
  </p:cSld>
  <p:clrMapOvr>
    <a:masterClrMapping/>
  </p:clrMapOvr>
  <p:transition spd="slow">
    <p:wheel spokes="1"/>
  </p:transition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20407</TotalTime>
  <Words>778</Words>
  <Application>Microsoft Office PowerPoint</Application>
  <PresentationFormat>‫הצגה על המסך (4:3)</PresentationFormat>
  <Paragraphs>246</Paragraphs>
  <Slides>14</Slides>
  <Notes>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24" baseType="lpstr">
      <vt:lpstr>DINPro-Black</vt:lpstr>
      <vt:lpstr>Arial</vt:lpstr>
      <vt:lpstr>Calibri Light</vt:lpstr>
      <vt:lpstr>Aharoni</vt:lpstr>
      <vt:lpstr>굴림체</vt:lpstr>
      <vt:lpstr>Malgun Gothic</vt:lpstr>
      <vt:lpstr>Calibri</vt:lpstr>
      <vt:lpstr>Roboto</vt:lpstr>
      <vt:lpstr>David</vt:lpstr>
      <vt:lpstr>Office 테마</vt:lpstr>
      <vt:lpstr>פרויקט מחסן רותם אלון איתי שטרית עידן שדה    מנחה: מיטל שטרית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תודה  על ההקשבה</vt:lpstr>
      <vt:lpstr>האם יש שאלות?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rotem@galileo-mobility.com</cp:lastModifiedBy>
  <cp:revision>28</cp:revision>
  <dcterms:created xsi:type="dcterms:W3CDTF">2010-02-01T08:03:16Z</dcterms:created>
  <dcterms:modified xsi:type="dcterms:W3CDTF">2021-11-14T09:29:18Z</dcterms:modified>
  <cp:category>www.slidemembers.com</cp:category>
</cp:coreProperties>
</file>